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9" r:id="rId2"/>
    <p:sldId id="256" r:id="rId3"/>
    <p:sldId id="284" r:id="rId4"/>
    <p:sldId id="283" r:id="rId5"/>
    <p:sldId id="285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55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94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17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6414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1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11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1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 پری و آتش روحت</a:t>
            </a: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چشمه های جاری روحت</a:t>
            </a: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 مسح و تجهیز روح</a:t>
            </a: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 محتاجم</a:t>
            </a:r>
          </a:p>
          <a:p>
            <a:pPr algn="ctr" rtl="1">
              <a:lnSpc>
                <a:spcPct val="150000"/>
              </a:lnSpc>
            </a:pP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6163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تو را می‌پرستم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تمامی دل و جان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هرآنچه که من هستم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تمامی قلب و جان</a:t>
            </a:r>
          </a:p>
          <a:p>
            <a:pPr algn="ctr">
              <a:lnSpc>
                <a:spcPct val="150000"/>
              </a:lnSpc>
            </a:pPr>
            <a:r>
              <a:rPr lang="en-US" sz="3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  <a:endParaRPr lang="en-US" sz="3600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731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6897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 غم و ترس و تنهایی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 رفیقی تو همراهی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تویی آن صخره محکم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پابرجایی</a:t>
            </a: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2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6897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گناه و از عصیانم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طاهرم ساز ای پادشاهم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کن مداوا قلب و جانم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ای درمانم</a:t>
            </a: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704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69</Words>
  <Application>Microsoft Office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Calibri Light</vt:lpstr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13</cp:revision>
  <dcterms:modified xsi:type="dcterms:W3CDTF">2025-03-07T11:24:55Z</dcterms:modified>
</cp:coreProperties>
</file>