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56" r:id="rId3"/>
    <p:sldId id="258" r:id="rId4"/>
    <p:sldId id="265" r:id="rId5"/>
    <p:sldId id="259" r:id="rId6"/>
    <p:sldId id="266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034"/>
    <p:restoredTop sz="94674"/>
  </p:normalViewPr>
  <p:slideViewPr>
    <p:cSldViewPr snapToGrid="0" snapToObjects="1">
      <p:cViewPr varScale="1">
        <p:scale>
          <a:sx n="81" d="100"/>
          <a:sy n="81" d="100"/>
        </p:scale>
        <p:origin x="47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B4364-9DBE-8244-83CD-27A639E632F9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AC397-D2D3-D448-8C7D-1BF98E5423CB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55888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B4364-9DBE-8244-83CD-27A639E632F9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AC397-D2D3-D448-8C7D-1BF98E5423CB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780911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B4364-9DBE-8244-83CD-27A639E632F9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AC397-D2D3-D448-8C7D-1BF98E5423CB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918749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B4364-9DBE-8244-83CD-27A639E632F9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AC397-D2D3-D448-8C7D-1BF98E5423CB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140630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B4364-9DBE-8244-83CD-27A639E632F9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AC397-D2D3-D448-8C7D-1BF98E5423CB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73681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B4364-9DBE-8244-83CD-27A639E632F9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AC397-D2D3-D448-8C7D-1BF98E5423CB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87618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B4364-9DBE-8244-83CD-27A639E632F9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AC397-D2D3-D448-8C7D-1BF98E5423CB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927811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B4364-9DBE-8244-83CD-27A639E632F9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AC397-D2D3-D448-8C7D-1BF98E5423CB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229782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B4364-9DBE-8244-83CD-27A639E632F9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AC397-D2D3-D448-8C7D-1BF98E5423CB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814328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B4364-9DBE-8244-83CD-27A639E632F9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AC397-D2D3-D448-8C7D-1BF98E5423CB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087238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B4364-9DBE-8244-83CD-27A639E632F9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AC397-D2D3-D448-8C7D-1BF98E5423CB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496883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0B4364-9DBE-8244-83CD-27A639E632F9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AAC397-D2D3-D448-8C7D-1BF98E5423CB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474232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129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B50AE84-F1BF-8042-AD2A-296DA1F59652}"/>
              </a:ext>
            </a:extLst>
          </p:cNvPr>
          <p:cNvSpPr/>
          <p:nvPr/>
        </p:nvSpPr>
        <p:spPr>
          <a:xfrm>
            <a:off x="0" y="0"/>
            <a:ext cx="12191999" cy="581858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او گفت و زیبا شد خلقتی پیدا شد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همه چیز را آفرید با قدرت خود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9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75758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B50AE84-F1BF-8042-AD2A-296DA1F59652}"/>
              </a:ext>
            </a:extLst>
          </p:cNvPr>
          <p:cNvSpPr/>
          <p:nvPr/>
        </p:nvSpPr>
        <p:spPr>
          <a:xfrm>
            <a:off x="0" y="0"/>
            <a:ext cx="12191999" cy="72981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تویی خالق آسمان تویی خدای این جهان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تویی خالق این زمین ، پادشاه قلب منی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خلقت تو را می بینم صدای تو را می شنوم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هرچی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که تو آفریدی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بهترینه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30980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B50AE84-F1BF-8042-AD2A-296DA1F59652}"/>
              </a:ext>
            </a:extLst>
          </p:cNvPr>
          <p:cNvSpPr/>
          <p:nvPr/>
        </p:nvSpPr>
        <p:spPr>
          <a:xfrm>
            <a:off x="0" y="0"/>
            <a:ext cx="12191999" cy="581858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او گفت و زیبا شد خلقتی پیدا شد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همه چیز را آفرید با قدرت خود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9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916810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B50AE84-F1BF-8042-AD2A-296DA1F59652}"/>
              </a:ext>
            </a:extLst>
          </p:cNvPr>
          <p:cNvSpPr/>
          <p:nvPr/>
        </p:nvSpPr>
        <p:spPr>
          <a:xfrm>
            <a:off x="0" y="0"/>
            <a:ext cx="12191999" cy="684649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می‌شم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نزدیک و </a:t>
            </a:r>
            <a:r>
              <a:rPr lang="fa-IR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نزدیک‌تر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به تو می شنوم صدای قلب تو</a:t>
            </a:r>
          </a:p>
          <a:p>
            <a:pPr algn="ctr" rtl="1">
              <a:lnSpc>
                <a:spcPct val="200000"/>
              </a:lnSpc>
            </a:pPr>
            <a:r>
              <a:rPr lang="fa-IR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می‌گیری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منو توی </a:t>
            </a:r>
            <a:r>
              <a:rPr lang="fa-IR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آغوشت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می گی که عاشق منی</a:t>
            </a:r>
          </a:p>
          <a:p>
            <a:pPr algn="ctr" rtl="1">
              <a:lnSpc>
                <a:spcPct val="200000"/>
              </a:lnSpc>
            </a:pPr>
            <a:r>
              <a:rPr lang="fa-IR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نمی</a:t>
            </a:r>
            <a:r>
              <a:rPr lang="fa-I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خوام</a:t>
            </a:r>
            <a:r>
              <a:rPr lang="fa-I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هیچوقت از تو دور </a:t>
            </a:r>
            <a:r>
              <a:rPr lang="fa-IR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بشم</a:t>
            </a:r>
            <a:r>
              <a:rPr lang="fa-I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می </a:t>
            </a:r>
            <a:r>
              <a:rPr lang="fa-IR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خوام</a:t>
            </a:r>
            <a:r>
              <a:rPr lang="fa-I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با تو غرق نور </a:t>
            </a:r>
            <a:r>
              <a:rPr lang="fa-IR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بشم</a:t>
            </a: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 </a:t>
            </a:r>
            <a:r>
              <a:rPr lang="fa-IR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خوام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بگم خدای من </a:t>
            </a:r>
            <a:r>
              <a:rPr lang="fa-IR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عزیزترینه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180252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B50AE84-F1BF-8042-AD2A-296DA1F59652}"/>
              </a:ext>
            </a:extLst>
          </p:cNvPr>
          <p:cNvSpPr/>
          <p:nvPr/>
        </p:nvSpPr>
        <p:spPr>
          <a:xfrm>
            <a:off x="0" y="0"/>
            <a:ext cx="12191999" cy="581858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او گفت و زیبا شد خلقتی پیدا شد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همه چیز را آفرید با قدرت خود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9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678205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B50AE84-F1BF-8042-AD2A-296DA1F59652}"/>
              </a:ext>
            </a:extLst>
          </p:cNvPr>
          <p:cNvSpPr/>
          <p:nvPr/>
        </p:nvSpPr>
        <p:spPr>
          <a:xfrm>
            <a:off x="0" y="0"/>
            <a:ext cx="12191999" cy="64781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او گفت و زیبا شد ، شب از روز جدا شد</a:t>
            </a:r>
          </a:p>
          <a:p>
            <a:pPr algn="ctr" rtl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همه چیز در نور او خلق شد و آباد شد</a:t>
            </a:r>
          </a:p>
          <a:p>
            <a:pPr algn="ctr" rtl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او گفت و زیبا شد ، همه چیز تازه شد</a:t>
            </a:r>
          </a:p>
          <a:p>
            <a:pPr algn="ctr" rtl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کلامش او گفت و زیبا شد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688861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B50AE84-F1BF-8042-AD2A-296DA1F59652}"/>
              </a:ext>
            </a:extLst>
          </p:cNvPr>
          <p:cNvSpPr/>
          <p:nvPr/>
        </p:nvSpPr>
        <p:spPr>
          <a:xfrm>
            <a:off x="0" y="0"/>
            <a:ext cx="12191999" cy="651107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او گفت و زیبا شد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او گفت و زیبا شد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همه چیز تازه شد</a:t>
            </a:r>
          </a:p>
          <a:p>
            <a:pPr algn="ctr" rtl="1">
              <a:lnSpc>
                <a:spcPct val="15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9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084322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1330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167</Words>
  <Application>Microsoft Office PowerPoint</Application>
  <PresentationFormat>Widescreen</PresentationFormat>
  <Paragraphs>32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3</cp:revision>
  <dcterms:created xsi:type="dcterms:W3CDTF">2021-12-07T16:52:48Z</dcterms:created>
  <dcterms:modified xsi:type="dcterms:W3CDTF">2025-05-06T15:31:15Z</dcterms:modified>
</cp:coreProperties>
</file>