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4" r:id="rId4"/>
    <p:sldId id="265" r:id="rId5"/>
    <p:sldId id="271" r:id="rId6"/>
    <p:sldId id="267" r:id="rId7"/>
    <p:sldId id="27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68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2" y="-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7EBC639-BCDC-9E45-BF9A-7A791E602457}"/>
    <pc:docChg chg="undo custSel addSld delSld modSld sldOrd modMainMaster">
      <pc:chgData name="Niloofar Hosseini" userId="eb3e3110-2622-43cd-88f0-a4c46bd91734" providerId="ADAL" clId="{87EBC639-BCDC-9E45-BF9A-7A791E602457}" dt="2024-03-20T17:00:08.247" v="116" actId="2696"/>
      <pc:docMkLst>
        <pc:docMk/>
      </pc:docMkLst>
      <pc:sldChg chg="addSp delSp modSp mod setBg">
        <pc:chgData name="Niloofar Hosseini" userId="eb3e3110-2622-43cd-88f0-a4c46bd91734" providerId="ADAL" clId="{87EBC639-BCDC-9E45-BF9A-7A791E602457}" dt="2024-03-20T16:56:52.756" v="75"/>
        <pc:sldMkLst>
          <pc:docMk/>
          <pc:sldMk cId="1403211185" sldId="256"/>
        </pc:sldMkLst>
        <pc:spChg chg="add del mod">
          <ac:chgData name="Niloofar Hosseini" userId="eb3e3110-2622-43cd-88f0-a4c46bd91734" providerId="ADAL" clId="{87EBC639-BCDC-9E45-BF9A-7A791E602457}" dt="2024-03-20T16:52:58.511" v="45"/>
          <ac:spMkLst>
            <pc:docMk/>
            <pc:sldMk cId="1403211185" sldId="256"/>
            <ac:spMk id="2" creationId="{BAA71882-89EF-F3A0-126D-8E17C017E4C3}"/>
          </ac:spMkLst>
        </pc:spChg>
        <pc:spChg chg="add del mod">
          <ac:chgData name="Niloofar Hosseini" userId="eb3e3110-2622-43cd-88f0-a4c46bd91734" providerId="ADAL" clId="{87EBC639-BCDC-9E45-BF9A-7A791E602457}" dt="2024-03-20T16:52:58.510" v="43"/>
          <ac:spMkLst>
            <pc:docMk/>
            <pc:sldMk cId="1403211185" sldId="256"/>
            <ac:spMk id="3" creationId="{2812C288-BE27-9E97-F5C5-5C823288CFDA}"/>
          </ac:spMkLst>
        </pc:spChg>
        <pc:spChg chg="mod">
          <ac:chgData name="Niloofar Hosseini" userId="eb3e3110-2622-43cd-88f0-a4c46bd91734" providerId="ADAL" clId="{87EBC639-BCDC-9E45-BF9A-7A791E602457}" dt="2024-03-20T16:56:48.680" v="71" actId="14838"/>
          <ac:spMkLst>
            <pc:docMk/>
            <pc:sldMk cId="1403211185" sldId="256"/>
            <ac:spMk id="4" creationId="{952DC93C-5FA7-43A1-A590-03874FA4C35F}"/>
          </ac:spMkLst>
        </pc:spChg>
        <pc:spChg chg="add del mod">
          <ac:chgData name="Niloofar Hosseini" userId="eb3e3110-2622-43cd-88f0-a4c46bd91734" providerId="ADAL" clId="{87EBC639-BCDC-9E45-BF9A-7A791E602457}" dt="2024-03-20T16:56:19.968" v="64" actId="47"/>
          <ac:spMkLst>
            <pc:docMk/>
            <pc:sldMk cId="1403211185" sldId="256"/>
            <ac:spMk id="5" creationId="{43190B60-69D0-20F4-A71F-6A55B70CD1DD}"/>
          </ac:spMkLst>
        </pc:spChg>
        <pc:spChg chg="add del mod">
          <ac:chgData name="Niloofar Hosseini" userId="eb3e3110-2622-43cd-88f0-a4c46bd91734" providerId="ADAL" clId="{87EBC639-BCDC-9E45-BF9A-7A791E602457}" dt="2024-03-20T16:56:52.756" v="75"/>
          <ac:spMkLst>
            <pc:docMk/>
            <pc:sldMk cId="1403211185" sldId="256"/>
            <ac:spMk id="6" creationId="{D45B7B8F-CBE1-AD80-7C41-ABA24EE00BEB}"/>
          </ac:spMkLst>
        </pc:spChg>
        <pc:spChg chg="add del mod">
          <ac:chgData name="Niloofar Hosseini" userId="eb3e3110-2622-43cd-88f0-a4c46bd91734" providerId="ADAL" clId="{87EBC639-BCDC-9E45-BF9A-7A791E602457}" dt="2024-03-20T16:56:52.528" v="73"/>
          <ac:spMkLst>
            <pc:docMk/>
            <pc:sldMk cId="1403211185" sldId="256"/>
            <ac:spMk id="7" creationId="{7DC387D0-C070-67A2-3620-C0C798F92DCE}"/>
          </ac:spMkLst>
        </pc:spChg>
      </pc:sldChg>
      <pc:sldChg chg="addSp delSp modSp mod">
        <pc:chgData name="Niloofar Hosseini" userId="eb3e3110-2622-43cd-88f0-a4c46bd91734" providerId="ADAL" clId="{87EBC639-BCDC-9E45-BF9A-7A791E602457}" dt="2024-03-20T16:58:39.279" v="89" actId="113"/>
        <pc:sldMkLst>
          <pc:docMk/>
          <pc:sldMk cId="937032370" sldId="257"/>
        </pc:sldMkLst>
        <pc:spChg chg="add del mod">
          <ac:chgData name="Niloofar Hosseini" userId="eb3e3110-2622-43cd-88f0-a4c46bd91734" providerId="ADAL" clId="{87EBC639-BCDC-9E45-BF9A-7A791E602457}" dt="2024-03-20T16:58:21.531" v="85"/>
          <ac:spMkLst>
            <pc:docMk/>
            <pc:sldMk cId="937032370" sldId="257"/>
            <ac:spMk id="2" creationId="{67286928-6033-1CC9-3D20-DEB7C06D0F93}"/>
          </ac:spMkLst>
        </pc:spChg>
        <pc:spChg chg="mod">
          <ac:chgData name="Niloofar Hosseini" userId="eb3e3110-2622-43cd-88f0-a4c46bd91734" providerId="ADAL" clId="{87EBC639-BCDC-9E45-BF9A-7A791E602457}" dt="2024-03-20T16:58:39.279" v="89" actId="113"/>
          <ac:spMkLst>
            <pc:docMk/>
            <pc:sldMk cId="937032370" sldId="257"/>
            <ac:spMk id="4" creationId="{952DC93C-5FA7-43A1-A590-03874FA4C35F}"/>
          </ac:spMkLst>
        </pc:spChg>
      </pc:sldChg>
      <pc:sldChg chg="addSp delSp modSp mod">
        <pc:chgData name="Niloofar Hosseini" userId="eb3e3110-2622-43cd-88f0-a4c46bd91734" providerId="ADAL" clId="{87EBC639-BCDC-9E45-BF9A-7A791E602457}" dt="2024-03-20T16:59:48.909" v="108"/>
        <pc:sldMkLst>
          <pc:docMk/>
          <pc:sldMk cId="1291315402" sldId="258"/>
        </pc:sldMkLst>
        <pc:spChg chg="add del mod">
          <ac:chgData name="Niloofar Hosseini" userId="eb3e3110-2622-43cd-88f0-a4c46bd91734" providerId="ADAL" clId="{87EBC639-BCDC-9E45-BF9A-7A791E602457}" dt="2024-03-20T16:59:48.909" v="108"/>
          <ac:spMkLst>
            <pc:docMk/>
            <pc:sldMk cId="1291315402" sldId="258"/>
            <ac:spMk id="2" creationId="{FF6A2C68-BF1F-F833-712D-D291AB76BAC5}"/>
          </ac:spMkLst>
        </pc:spChg>
        <pc:spChg chg="mod">
          <ac:chgData name="Niloofar Hosseini" userId="eb3e3110-2622-43cd-88f0-a4c46bd91734" providerId="ADAL" clId="{87EBC639-BCDC-9E45-BF9A-7A791E602457}" dt="2024-03-20T16:59:45.746" v="106" actId="403"/>
          <ac:spMkLst>
            <pc:docMk/>
            <pc:sldMk cId="1291315402" sldId="258"/>
            <ac:spMk id="4" creationId="{952DC93C-5FA7-43A1-A590-03874FA4C35F}"/>
          </ac:spMkLst>
        </pc:spChg>
      </pc:sldChg>
      <pc:sldChg chg="del">
        <pc:chgData name="Niloofar Hosseini" userId="eb3e3110-2622-43cd-88f0-a4c46bd91734" providerId="ADAL" clId="{87EBC639-BCDC-9E45-BF9A-7A791E602457}" dt="2024-03-20T16:59:55.106" v="111" actId="2696"/>
        <pc:sldMkLst>
          <pc:docMk/>
          <pc:sldMk cId="276257973" sldId="259"/>
        </pc:sldMkLst>
      </pc:sldChg>
      <pc:sldChg chg="del setBg">
        <pc:chgData name="Niloofar Hosseini" userId="eb3e3110-2622-43cd-88f0-a4c46bd91734" providerId="ADAL" clId="{87EBC639-BCDC-9E45-BF9A-7A791E602457}" dt="2024-03-20T17:00:08.247" v="116" actId="2696"/>
        <pc:sldMkLst>
          <pc:docMk/>
          <pc:sldMk cId="2580692067" sldId="260"/>
        </pc:sldMkLst>
      </pc:sldChg>
      <pc:sldChg chg="setBg">
        <pc:chgData name="Niloofar Hosseini" userId="eb3e3110-2622-43cd-88f0-a4c46bd91734" providerId="ADAL" clId="{87EBC639-BCDC-9E45-BF9A-7A791E602457}" dt="2024-03-20T17:00:04.871" v="113"/>
        <pc:sldMkLst>
          <pc:docMk/>
          <pc:sldMk cId="1892374331" sldId="261"/>
        </pc:sldMkLst>
      </pc:sldChg>
      <pc:sldChg chg="add ord">
        <pc:chgData name="Niloofar Hosseini" userId="eb3e3110-2622-43cd-88f0-a4c46bd91734" providerId="ADAL" clId="{87EBC639-BCDC-9E45-BF9A-7A791E602457}" dt="2024-03-20T16:59:53.993" v="110" actId="20578"/>
        <pc:sldMkLst>
          <pc:docMk/>
          <pc:sldMk cId="2453145282" sldId="262"/>
        </pc:sldMkLst>
      </pc:sldChg>
      <pc:sldChg chg="add ord">
        <pc:chgData name="Niloofar Hosseini" userId="eb3e3110-2622-43cd-88f0-a4c46bd91734" providerId="ADAL" clId="{87EBC639-BCDC-9E45-BF9A-7A791E602457}" dt="2024-03-20T17:00:07.327" v="115" actId="20578"/>
        <pc:sldMkLst>
          <pc:docMk/>
          <pc:sldMk cId="414668654" sldId="263"/>
        </pc:sldMkLst>
      </pc:sldChg>
      <pc:sldMasterChg chg="setBg modSldLayout">
        <pc:chgData name="Niloofar Hosseini" userId="eb3e3110-2622-43cd-88f0-a4c46bd91734" providerId="ADAL" clId="{87EBC639-BCDC-9E45-BF9A-7A791E602457}" dt="2024-03-20T16:53:10.617" v="48"/>
        <pc:sldMasterMkLst>
          <pc:docMk/>
          <pc:sldMasterMk cId="2795658470" sldId="2147483648"/>
        </pc:sldMasterMkLst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708261137" sldId="2147483649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792867631" sldId="2147483650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233836940" sldId="2147483651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1013359847" sldId="2147483652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2994050001" sldId="2147483653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990450069" sldId="2147483654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655097555" sldId="2147483655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2934813370" sldId="2147483656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1903400461" sldId="2147483657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546993376" sldId="2147483658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0779807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36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363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10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48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96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79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10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13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94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64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22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4350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237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1"/>
            <a:ext cx="12192000" cy="703019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صبح روز قیام است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مژده ای در کمین است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ستاره ها محو شوند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جایی به خورشید دهند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321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0"/>
            <a:ext cx="12192000" cy="70028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زنگها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فریاد کنید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نجاتش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بخوانید</a:t>
            </a:r>
            <a:endParaRPr lang="en-GB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کلیسا شاد باش امروز</a:t>
            </a:r>
            <a:endParaRPr lang="en-GB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از آن اوست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273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0"/>
            <a:ext cx="12192000" cy="70028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پطرس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وارد قبر شد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 و ترس برطرف شد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ایمان آورد به قیام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مسیح است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منجیمان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2223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0"/>
            <a:ext cx="12192000" cy="70028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زنگها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فریاد کنید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نجاتش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بخوانید</a:t>
            </a:r>
            <a:endParaRPr lang="en-GB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کلیسا شاد باش امروز</a:t>
            </a:r>
            <a:endParaRPr lang="en-GB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از آن اوست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9507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0" y="1"/>
            <a:ext cx="12192001" cy="74255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رمز خوشبختی 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کلید شادی ما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نوید نجات ما</a:t>
            </a:r>
            <a: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مسیح عیسی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18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0"/>
            <a:ext cx="12192000" cy="70028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زنگها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فریاد کنید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نجاتش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بخوانید</a:t>
            </a:r>
            <a:endParaRPr lang="en-GB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کلیسا شاد باش امروز</a:t>
            </a:r>
            <a:endParaRPr lang="en-GB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از آن اوست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459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668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86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6</cp:revision>
  <dcterms:created xsi:type="dcterms:W3CDTF">2020-10-12T15:56:58Z</dcterms:created>
  <dcterms:modified xsi:type="dcterms:W3CDTF">2025-04-28T15:16:56Z</dcterms:modified>
</cp:coreProperties>
</file>