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9" r:id="rId2"/>
    <p:sldId id="256" r:id="rId3"/>
    <p:sldId id="257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86"/>
  </p:normalViewPr>
  <p:slideViewPr>
    <p:cSldViewPr snapToGrid="0" snapToObjects="1">
      <p:cViewPr varScale="1">
        <p:scale>
          <a:sx n="81" d="100"/>
          <a:sy n="81" d="100"/>
        </p:scale>
        <p:origin x="72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E1423-0B37-8645-AD86-82A8A05F7AE6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9A93-FD61-D94E-871F-3E4C825EC80D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849867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E1423-0B37-8645-AD86-82A8A05F7AE6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9A93-FD61-D94E-871F-3E4C825EC80D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129266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E1423-0B37-8645-AD86-82A8A05F7AE6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9A93-FD61-D94E-871F-3E4C825EC80D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609512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E1423-0B37-8645-AD86-82A8A05F7AE6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9A93-FD61-D94E-871F-3E4C825EC80D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442167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E1423-0B37-8645-AD86-82A8A05F7AE6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9A93-FD61-D94E-871F-3E4C825EC80D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527204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E1423-0B37-8645-AD86-82A8A05F7AE6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9A93-FD61-D94E-871F-3E4C825EC80D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542037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E1423-0B37-8645-AD86-82A8A05F7AE6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9A93-FD61-D94E-871F-3E4C825EC80D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429670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E1423-0B37-8645-AD86-82A8A05F7AE6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9A93-FD61-D94E-871F-3E4C825EC80D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133794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E1423-0B37-8645-AD86-82A8A05F7AE6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9A93-FD61-D94E-871F-3E4C825EC80D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10870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E1423-0B37-8645-AD86-82A8A05F7AE6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9A93-FD61-D94E-871F-3E4C825EC80D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550222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E1423-0B37-8645-AD86-82A8A05F7AE6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9A93-FD61-D94E-871F-3E4C825EC80D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694608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AE1423-0B37-8645-AD86-82A8A05F7AE6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449A93-FD61-D94E-871F-3E4C825EC80D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6327960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277ED1C-A03F-C44A-A1A0-4AE6701EC0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374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45B2344-CA8F-F540-8455-2DCA8E7334B2}"/>
              </a:ext>
            </a:extLst>
          </p:cNvPr>
          <p:cNvSpPr/>
          <p:nvPr/>
        </p:nvSpPr>
        <p:spPr>
          <a:xfrm>
            <a:off x="0" y="0"/>
            <a:ext cx="12192000" cy="6918817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ar-SA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یوغ</a:t>
            </a:r>
            <a:r>
              <a:rPr lang="ar-SA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ar-SA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سنگینی</a:t>
            </a:r>
            <a:r>
              <a:rPr lang="ar-SA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بر </a:t>
            </a:r>
            <a:r>
              <a:rPr lang="ar-SA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دوشم</a:t>
            </a:r>
            <a:r>
              <a:rPr lang="ar-SA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بود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ar-SA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زنجیرھا</a:t>
            </a:r>
            <a:r>
              <a:rPr lang="ar-SA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ar-SA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احاطه‌ام</a:t>
            </a:r>
            <a:r>
              <a:rPr lang="ar-SA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ar-SA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کرده</a:t>
            </a:r>
            <a:r>
              <a:rPr lang="ar-SA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بود </a:t>
            </a:r>
            <a:endParaRPr lang="en-DE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ar-SA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اما تو </a:t>
            </a:r>
            <a:r>
              <a:rPr lang="ar-SA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آمدی</a:t>
            </a:r>
            <a:r>
              <a:rPr lang="ar-SA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ar-SA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نزدم</a:t>
            </a:r>
            <a:r>
              <a:rPr lang="ar-SA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ar-SA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عیسی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ar-SA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آنگاه</a:t>
            </a:r>
            <a:r>
              <a:rPr lang="ar-SA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ar-SA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که</a:t>
            </a:r>
            <a:r>
              <a:rPr lang="ar-SA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ar-SA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شیطان</a:t>
            </a:r>
            <a:r>
              <a:rPr lang="ar-SA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مرا بسته بود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42852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45B2344-CA8F-F540-8455-2DCA8E7334B2}"/>
              </a:ext>
            </a:extLst>
          </p:cNvPr>
          <p:cNvSpPr/>
          <p:nvPr/>
        </p:nvSpPr>
        <p:spPr>
          <a:xfrm>
            <a:off x="0" y="0"/>
            <a:ext cx="12192000" cy="6918817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ar-SA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آزادم</a:t>
            </a:r>
            <a:r>
              <a:rPr lang="ar-SA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تو </a:t>
            </a:r>
            <a:r>
              <a:rPr lang="ar-SA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کردی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ar-SA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آ</a:t>
            </a:r>
            <a:r>
              <a:rPr lang="ar-SA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ar-SA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زادم</a:t>
            </a:r>
            <a:r>
              <a:rPr lang="ar-SA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تو </a:t>
            </a:r>
            <a:r>
              <a:rPr lang="ar-SA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کردی</a:t>
            </a:r>
            <a:r>
              <a:rPr lang="ar-SA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ar-SA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تنھا</a:t>
            </a:r>
            <a:r>
              <a:rPr lang="ar-SA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ar-SA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</a:t>
            </a:r>
            <a:r>
              <a:rPr lang="ar-SA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ar-SA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یک</a:t>
            </a:r>
            <a:r>
              <a:rPr lang="ar-SA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ar-SA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کلام</a:t>
            </a:r>
            <a:endParaRPr lang="en-DE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ar-SA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یوغم</a:t>
            </a:r>
            <a:r>
              <a:rPr lang="ar-SA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 </a:t>
            </a:r>
            <a:r>
              <a:rPr lang="ar-SA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شکستی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ar-SA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یوغم</a:t>
            </a:r>
            <a:r>
              <a:rPr lang="ar-SA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 </a:t>
            </a:r>
            <a:r>
              <a:rPr lang="ar-SA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شکستی</a:t>
            </a:r>
            <a:r>
              <a:rPr lang="ar-SA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ar-SA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تنھا</a:t>
            </a:r>
            <a:r>
              <a:rPr lang="ar-SA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ar-SA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</a:t>
            </a:r>
            <a:r>
              <a:rPr lang="ar-SA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ar-SA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این</a:t>
            </a:r>
            <a:r>
              <a:rPr lang="ar-SA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ar-SA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پیام</a:t>
            </a:r>
            <a:endParaRPr lang="en-DE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656652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45B2344-CA8F-F540-8455-2DCA8E7334B2}"/>
              </a:ext>
            </a:extLst>
          </p:cNvPr>
          <p:cNvSpPr/>
          <p:nvPr/>
        </p:nvSpPr>
        <p:spPr>
          <a:xfrm>
            <a:off x="0" y="0"/>
            <a:ext cx="12192000" cy="6918817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ar-SA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اینک</a:t>
            </a:r>
            <a:r>
              <a:rPr lang="ar-SA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ar-SA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قادرم</a:t>
            </a:r>
            <a:r>
              <a:rPr lang="ar-SA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تو را نجات بخشم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ar-SA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زین</a:t>
            </a:r>
            <a:r>
              <a:rPr lang="ar-SA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ar-SA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پس</a:t>
            </a:r>
            <a:r>
              <a:rPr lang="ar-SA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ar-SA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دگر</a:t>
            </a:r>
            <a:r>
              <a:rPr lang="ar-SA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ar-SA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آزادت</a:t>
            </a:r>
            <a:r>
              <a:rPr lang="ar-SA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ar-SA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ساز</a:t>
            </a:r>
            <a:endParaRPr lang="en-DE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ar-SA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قدرت و </a:t>
            </a:r>
            <a:r>
              <a:rPr lang="ar-SA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جلالم</a:t>
            </a:r>
            <a:r>
              <a:rPr lang="ar-SA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 در تو </a:t>
            </a:r>
            <a:r>
              <a:rPr lang="ar-SA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آشکار</a:t>
            </a:r>
            <a:r>
              <a:rPr lang="ar-SA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ar-SA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سازم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ar-SA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آتش</a:t>
            </a:r>
            <a:r>
              <a:rPr lang="ar-SA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ar-SA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روحم</a:t>
            </a:r>
            <a:r>
              <a:rPr lang="ar-SA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 </a:t>
            </a:r>
            <a:r>
              <a:rPr lang="ar-SA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بھرت</a:t>
            </a:r>
            <a:r>
              <a:rPr lang="ar-SA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ar-SA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نمایان</a:t>
            </a:r>
            <a:r>
              <a:rPr lang="ar-SA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ar-SA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سازم</a:t>
            </a:r>
            <a:endParaRPr lang="en-DE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578642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277ED1C-A03F-C44A-A1A0-4AE6701EC0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5516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</TotalTime>
  <Words>66</Words>
  <Application>Microsoft Office PowerPoint</Application>
  <PresentationFormat>Widescreen</PresentationFormat>
  <Paragraphs>15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4</cp:revision>
  <dcterms:created xsi:type="dcterms:W3CDTF">2021-06-01T11:45:53Z</dcterms:created>
  <dcterms:modified xsi:type="dcterms:W3CDTF">2025-05-06T15:29:34Z</dcterms:modified>
</cp:coreProperties>
</file>