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3" r:id="rId2"/>
    <p:sldId id="256" r:id="rId3"/>
    <p:sldId id="257" r:id="rId4"/>
    <p:sldId id="258" r:id="rId5"/>
    <p:sldId id="260" r:id="rId6"/>
    <p:sldId id="259" r:id="rId7"/>
    <p:sldId id="261" r:id="rId8"/>
    <p:sldId id="262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030"/>
    <p:restoredTop sz="94687"/>
  </p:normalViewPr>
  <p:slideViewPr>
    <p:cSldViewPr snapToGrid="0" snapToObjects="1">
      <p:cViewPr varScale="1">
        <p:scale>
          <a:sx n="81" d="100"/>
          <a:sy n="81" d="100"/>
        </p:scale>
        <p:origin x="475" y="-2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717D0-2D05-D544-8BEA-91089F937310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C3F74-7B7E-5348-AF5A-3B63C681943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46182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717D0-2D05-D544-8BEA-91089F937310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C3F74-7B7E-5348-AF5A-3B63C681943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155293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717D0-2D05-D544-8BEA-91089F937310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C3F74-7B7E-5348-AF5A-3B63C681943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31390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717D0-2D05-D544-8BEA-91089F937310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C3F74-7B7E-5348-AF5A-3B63C681943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958287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717D0-2D05-D544-8BEA-91089F937310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C3F74-7B7E-5348-AF5A-3B63C681943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894640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717D0-2D05-D544-8BEA-91089F937310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C3F74-7B7E-5348-AF5A-3B63C681943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242636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717D0-2D05-D544-8BEA-91089F937310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C3F74-7B7E-5348-AF5A-3B63C681943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196340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717D0-2D05-D544-8BEA-91089F937310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C3F74-7B7E-5348-AF5A-3B63C681943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54588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717D0-2D05-D544-8BEA-91089F937310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C3F74-7B7E-5348-AF5A-3B63C681943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86340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717D0-2D05-D544-8BEA-91089F937310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C3F74-7B7E-5348-AF5A-3B63C681943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86823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717D0-2D05-D544-8BEA-91089F937310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C3F74-7B7E-5348-AF5A-3B63C681943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832498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B717D0-2D05-D544-8BEA-91089F937310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CC3F74-7B7E-5348-AF5A-3B63C6819439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4344768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251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D14C455-F75D-2947-B118-07CD7ED20440}"/>
              </a:ext>
            </a:extLst>
          </p:cNvPr>
          <p:cNvSpPr/>
          <p:nvPr/>
        </p:nvSpPr>
        <p:spPr>
          <a:xfrm>
            <a:off x="0" y="0"/>
            <a:ext cx="12192000" cy="743857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یار من خدای من ، همیشه کنار من</a:t>
            </a:r>
          </a:p>
          <a:p>
            <a:pPr algn="ctr" rtl="1">
              <a:lnSpc>
                <a:spcPct val="20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یار من خدای من ، تو را دوست دارم</a:t>
            </a:r>
          </a:p>
          <a:p>
            <a:pPr algn="ctr" rtl="1">
              <a:lnSpc>
                <a:spcPct val="20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65816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D14C455-F75D-2947-B118-07CD7ED20440}"/>
              </a:ext>
            </a:extLst>
          </p:cNvPr>
          <p:cNvSpPr/>
          <p:nvPr/>
        </p:nvSpPr>
        <p:spPr>
          <a:xfrm>
            <a:off x="0" y="0"/>
            <a:ext cx="12192000" cy="739240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تاریکی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شبم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فریاد زنم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نام تو را ای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منجی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جان من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همراهم شوی تو با حضور خود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آرامش تو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شفایم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شد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58584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D14C455-F75D-2947-B118-07CD7ED20440}"/>
              </a:ext>
            </a:extLst>
          </p:cNvPr>
          <p:cNvSpPr/>
          <p:nvPr/>
        </p:nvSpPr>
        <p:spPr>
          <a:xfrm>
            <a:off x="0" y="0"/>
            <a:ext cx="12192000" cy="743857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یار من خدای من ، همیشه کنار من</a:t>
            </a:r>
          </a:p>
          <a:p>
            <a:pPr algn="ctr" rtl="1">
              <a:lnSpc>
                <a:spcPct val="20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یار من خدای من ، تو را دوست دارم</a:t>
            </a:r>
          </a:p>
          <a:p>
            <a:pPr algn="ctr" rtl="1">
              <a:lnSpc>
                <a:spcPct val="20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45526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D14C455-F75D-2947-B118-07CD7ED20440}"/>
              </a:ext>
            </a:extLst>
          </p:cNvPr>
          <p:cNvSpPr/>
          <p:nvPr/>
        </p:nvSpPr>
        <p:spPr>
          <a:xfrm>
            <a:off x="0" y="0"/>
            <a:ext cx="12192000" cy="739240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گر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نزدیکانم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مرا ترک کنند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حتی پدر و مادر من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هرگز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تنهایم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نمیگذاری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ابد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مددکارم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تویی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383082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D14C455-F75D-2947-B118-07CD7ED20440}"/>
              </a:ext>
            </a:extLst>
          </p:cNvPr>
          <p:cNvSpPr/>
          <p:nvPr/>
        </p:nvSpPr>
        <p:spPr>
          <a:xfrm>
            <a:off x="0" y="0"/>
            <a:ext cx="12192000" cy="743857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یار من خدای من ، همیشه کنار من</a:t>
            </a:r>
          </a:p>
          <a:p>
            <a:pPr algn="ctr" rtl="1">
              <a:lnSpc>
                <a:spcPct val="20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یار من خدای من ، تو را دوست دارم</a:t>
            </a:r>
          </a:p>
          <a:p>
            <a:pPr algn="ctr" rtl="1">
              <a:lnSpc>
                <a:spcPct val="20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82648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D14C455-F75D-2947-B118-07CD7ED20440}"/>
              </a:ext>
            </a:extLst>
          </p:cNvPr>
          <p:cNvSpPr/>
          <p:nvPr/>
        </p:nvSpPr>
        <p:spPr>
          <a:xfrm>
            <a:off x="0" y="0"/>
            <a:ext cx="12192000" cy="739240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گر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عیسی فدا کردی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بشوم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من فرزند تو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پس نه مرگ نه زیست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نمی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تواند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که مرا از تو جدا کند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263849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D14C455-F75D-2947-B118-07CD7ED20440}"/>
              </a:ext>
            </a:extLst>
          </p:cNvPr>
          <p:cNvSpPr/>
          <p:nvPr/>
        </p:nvSpPr>
        <p:spPr>
          <a:xfrm>
            <a:off x="0" y="0"/>
            <a:ext cx="12192000" cy="743857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یار من خدای من ، همیشه کنار من</a:t>
            </a:r>
          </a:p>
          <a:p>
            <a:pPr algn="ctr" rtl="1">
              <a:lnSpc>
                <a:spcPct val="20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یار من خدای من ، تو را دوست دارم</a:t>
            </a:r>
          </a:p>
          <a:p>
            <a:pPr algn="ctr" rtl="1">
              <a:lnSpc>
                <a:spcPct val="20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618537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206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131</Words>
  <Application>Microsoft Office PowerPoint</Application>
  <PresentationFormat>Widescreen</PresentationFormat>
  <Paragraphs>27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2022-04-06T13:11:54Z</dcterms:created>
  <dcterms:modified xsi:type="dcterms:W3CDTF">2025-04-29T11:04:32Z</dcterms:modified>
</cp:coreProperties>
</file>