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56" r:id="rId3"/>
    <p:sldId id="257" r:id="rId4"/>
    <p:sldId id="258" r:id="rId5"/>
    <p:sldId id="264" r:id="rId6"/>
    <p:sldId id="265" r:id="rId7"/>
    <p:sldId id="266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326" autoAdjust="0"/>
    <p:restoredTop sz="94660"/>
  </p:normalViewPr>
  <p:slideViewPr>
    <p:cSldViewPr snapToGrid="0">
      <p:cViewPr varScale="1">
        <p:scale>
          <a:sx n="85" d="100"/>
          <a:sy n="85" d="100"/>
        </p:scale>
        <p:origin x="211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324ED22D-EC09-CB41-B225-B756C08C4B90}"/>
    <pc:docChg chg="addSld delSld modSld modMainMaster">
      <pc:chgData name="Niloofar Hosseini" userId="eb3e3110-2622-43cd-88f0-a4c46bd91734" providerId="ADAL" clId="{324ED22D-EC09-CB41-B225-B756C08C4B90}" dt="2024-06-14T11:24:56.884" v="302" actId="20577"/>
      <pc:docMkLst>
        <pc:docMk/>
      </pc:docMkLst>
      <pc:sldChg chg="addSp delSp modSp mod setBg">
        <pc:chgData name="Niloofar Hosseini" userId="eb3e3110-2622-43cd-88f0-a4c46bd91734" providerId="ADAL" clId="{324ED22D-EC09-CB41-B225-B756C08C4B90}" dt="2024-06-14T11:20:58.009" v="99"/>
        <pc:sldMkLst>
          <pc:docMk/>
          <pc:sldMk cId="916130695" sldId="256"/>
        </pc:sldMkLst>
        <pc:spChg chg="add del mod">
          <ac:chgData name="Niloofar Hosseini" userId="eb3e3110-2622-43cd-88f0-a4c46bd91734" providerId="ADAL" clId="{324ED22D-EC09-CB41-B225-B756C08C4B90}" dt="2024-06-14T11:20:58.009" v="99"/>
          <ac:spMkLst>
            <pc:docMk/>
            <pc:sldMk cId="916130695" sldId="256"/>
            <ac:spMk id="2" creationId="{D304942B-5312-5224-F54D-7FD40DF78CD0}"/>
          </ac:spMkLst>
        </pc:spChg>
        <pc:spChg chg="mod">
          <ac:chgData name="Niloofar Hosseini" userId="eb3e3110-2622-43cd-88f0-a4c46bd91734" providerId="ADAL" clId="{324ED22D-EC09-CB41-B225-B756C08C4B90}" dt="2024-06-14T11:20:51.072" v="97" actId="403"/>
          <ac:spMkLst>
            <pc:docMk/>
            <pc:sldMk cId="916130695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24ED22D-EC09-CB41-B225-B756C08C4B90}" dt="2024-06-14T11:22:15.173" v="122" actId="20577"/>
        <pc:sldMkLst>
          <pc:docMk/>
          <pc:sldMk cId="2918934754" sldId="257"/>
        </pc:sldMkLst>
        <pc:spChg chg="mod">
          <ac:chgData name="Niloofar Hosseini" userId="eb3e3110-2622-43cd-88f0-a4c46bd91734" providerId="ADAL" clId="{324ED22D-EC09-CB41-B225-B756C08C4B90}" dt="2024-06-14T11:22:15.173" v="122" actId="20577"/>
          <ac:spMkLst>
            <pc:docMk/>
            <pc:sldMk cId="2918934754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324ED22D-EC09-CB41-B225-B756C08C4B90}" dt="2024-06-14T11:24:01.013" v="178" actId="404"/>
        <pc:sldMkLst>
          <pc:docMk/>
          <pc:sldMk cId="3394391779" sldId="258"/>
        </pc:sldMkLst>
        <pc:spChg chg="mod">
          <ac:chgData name="Niloofar Hosseini" userId="eb3e3110-2622-43cd-88f0-a4c46bd91734" providerId="ADAL" clId="{324ED22D-EC09-CB41-B225-B756C08C4B90}" dt="2024-06-14T11:24:01.013" v="178" actId="404"/>
          <ac:spMkLst>
            <pc:docMk/>
            <pc:sldMk cId="3394391779" sldId="258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24ED22D-EC09-CB41-B225-B756C08C4B90}" dt="2024-06-14T11:24:16.782" v="179" actId="2696"/>
        <pc:sldMkLst>
          <pc:docMk/>
          <pc:sldMk cId="2065116358" sldId="259"/>
        </pc:sldMkLst>
      </pc:sldChg>
      <pc:sldChg chg="del">
        <pc:chgData name="Niloofar Hosseini" userId="eb3e3110-2622-43cd-88f0-a4c46bd91734" providerId="ADAL" clId="{324ED22D-EC09-CB41-B225-B756C08C4B90}" dt="2024-06-14T11:24:16.928" v="180" actId="2696"/>
        <pc:sldMkLst>
          <pc:docMk/>
          <pc:sldMk cId="3801430838" sldId="260"/>
        </pc:sldMkLst>
      </pc:sldChg>
      <pc:sldChg chg="setBg">
        <pc:chgData name="Niloofar Hosseini" userId="eb3e3110-2622-43cd-88f0-a4c46bd91734" providerId="ADAL" clId="{324ED22D-EC09-CB41-B225-B756C08C4B90}" dt="2024-06-14T11:19:31.469" v="67"/>
        <pc:sldMkLst>
          <pc:docMk/>
          <pc:sldMk cId="3445533164" sldId="262"/>
        </pc:sldMkLst>
      </pc:sldChg>
      <pc:sldChg chg="setBg">
        <pc:chgData name="Niloofar Hosseini" userId="eb3e3110-2622-43cd-88f0-a4c46bd91734" providerId="ADAL" clId="{324ED22D-EC09-CB41-B225-B756C08C4B90}" dt="2024-06-14T11:19:25.863" v="65"/>
        <pc:sldMkLst>
          <pc:docMk/>
          <pc:sldMk cId="2170560401" sldId="263"/>
        </pc:sldMkLst>
      </pc:sldChg>
      <pc:sldChg chg="modSp add mod">
        <pc:chgData name="Niloofar Hosseini" userId="eb3e3110-2622-43cd-88f0-a4c46bd91734" providerId="ADAL" clId="{324ED22D-EC09-CB41-B225-B756C08C4B90}" dt="2024-06-14T11:24:39.062" v="245" actId="20577"/>
        <pc:sldMkLst>
          <pc:docMk/>
          <pc:sldMk cId="3513888699" sldId="264"/>
        </pc:sldMkLst>
        <pc:spChg chg="mod">
          <ac:chgData name="Niloofar Hosseini" userId="eb3e3110-2622-43cd-88f0-a4c46bd91734" providerId="ADAL" clId="{324ED22D-EC09-CB41-B225-B756C08C4B90}" dt="2024-06-14T11:24:39.062" v="245" actId="20577"/>
          <ac:spMkLst>
            <pc:docMk/>
            <pc:sldMk cId="3513888699" sldId="264"/>
            <ac:spMk id="4" creationId="{00000000-0000-0000-0000-000000000000}"/>
          </ac:spMkLst>
        </pc:spChg>
      </pc:sldChg>
      <pc:sldChg chg="modSp add mod replId">
        <pc:chgData name="Niloofar Hosseini" userId="eb3e3110-2622-43cd-88f0-a4c46bd91734" providerId="ADAL" clId="{324ED22D-EC09-CB41-B225-B756C08C4B90}" dt="2024-06-14T11:24:56.884" v="302" actId="20577"/>
        <pc:sldMkLst>
          <pc:docMk/>
          <pc:sldMk cId="1588749720" sldId="265"/>
        </pc:sldMkLst>
        <pc:spChg chg="mod">
          <ac:chgData name="Niloofar Hosseini" userId="eb3e3110-2622-43cd-88f0-a4c46bd91734" providerId="ADAL" clId="{324ED22D-EC09-CB41-B225-B756C08C4B90}" dt="2024-06-14T11:24:56.884" v="302" actId="20577"/>
          <ac:spMkLst>
            <pc:docMk/>
            <pc:sldMk cId="1588749720" sldId="265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324ED22D-EC09-CB41-B225-B756C08C4B90}" dt="2024-06-14T11:24:17.546" v="181" actId="2696"/>
        <pc:sldMkLst>
          <pc:docMk/>
          <pc:sldMk cId="2205124901" sldId="265"/>
        </pc:sldMkLst>
      </pc:sldChg>
      <pc:sldChg chg="add replId">
        <pc:chgData name="Niloofar Hosseini" userId="eb3e3110-2622-43cd-88f0-a4c46bd91734" providerId="ADAL" clId="{324ED22D-EC09-CB41-B225-B756C08C4B90}" dt="2024-06-14T11:24:20.297" v="182" actId="2890"/>
        <pc:sldMkLst>
          <pc:docMk/>
          <pc:sldMk cId="707718439" sldId="266"/>
        </pc:sldMkLst>
      </pc:sldChg>
      <pc:sldMasterChg chg="setBg modSldLayout">
        <pc:chgData name="Niloofar Hosseini" userId="eb3e3110-2622-43cd-88f0-a4c46bd91734" providerId="ADAL" clId="{324ED22D-EC09-CB41-B225-B756C08C4B90}" dt="2024-06-14T11:19:19.222" v="63"/>
        <pc:sldMasterMkLst>
          <pc:docMk/>
          <pc:sldMasterMk cId="1413933204" sldId="2147483648"/>
        </pc:sldMasterMkLst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4079581601" sldId="2147483649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1195649039" sldId="2147483650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311640468" sldId="2147483651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59177394" sldId="2147483652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4042414787" sldId="2147483653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482637720" sldId="2147483654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275531693" sldId="2147483655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3659130796" sldId="2147483656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24792561" sldId="2147483657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995884540" sldId="2147483658"/>
          </pc:sldLayoutMkLst>
        </pc:sldLayoutChg>
        <pc:sldLayoutChg chg="setBg">
          <pc:chgData name="Niloofar Hosseini" userId="eb3e3110-2622-43cd-88f0-a4c46bd91734" providerId="ADAL" clId="{324ED22D-EC09-CB41-B225-B756C08C4B90}" dt="2024-06-14T11:19:19.222" v="63"/>
          <pc:sldLayoutMkLst>
            <pc:docMk/>
            <pc:sldMasterMk cId="1413933204" sldId="2147483648"/>
            <pc:sldLayoutMk cId="4090465572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158421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2028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321798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52974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41234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7222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0914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68859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6160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3884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41662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7B922D-661F-4DDA-8D2F-DF55EB4821AA}" type="datetimeFigureOut">
              <a:rPr lang="de-DE" smtClean="0"/>
              <a:t>06.05.2025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2F5DF-26E8-44A3-8E20-F6116D957697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527137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70560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وقتی در آغوش پدر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آرامی یابد جان من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جز لبخندش چیزی </a:t>
            </a: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نمی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 خواهم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161306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نگاهم در نگاه او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دستانم</a:t>
            </a: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در دستان او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قلب پدر بهرم مشتاق است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934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404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سختی و جفا در تنگی و بلا ، حتی در بیابان ها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ولیّ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زندست محبتش کامل است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سماوی لایق جلالی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 ، تا ابد 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43917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در برابر دیدگانم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چه عظیم و مهیب است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+mj-cs"/>
              </a:rPr>
              <a:t>فیض او جانم را کافی است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 panose="020B0604020202020204" pitchFamily="34" charset="0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38886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7006470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مهری ازلی پدر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فرستاد یگانه پسر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عیسی را داد خرید جان من</a:t>
            </a: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en-US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87497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740482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GB" sz="12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سختی و جفا در تنگی و بلا ، حتی در بیابان ها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ولیّ</a:t>
            </a: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من زندست محبتش کامل است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پدر سماوی لایق جلالی</a:t>
            </a:r>
          </a:p>
          <a:p>
            <a:pPr algn="ctr" rtl="1">
              <a:lnSpc>
                <a:spcPct val="200000"/>
              </a:lnSpc>
            </a:pPr>
            <a:r>
              <a:rPr lang="fa-IR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تا ابد ، تا ابد ، تا ابد </a:t>
            </a:r>
          </a:p>
          <a:p>
            <a:pPr algn="ctr" rtl="1">
              <a:lnSpc>
                <a:spcPct val="200000"/>
              </a:lnSpc>
            </a:pPr>
            <a:endParaRPr lang="fa-IR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77184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45533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115</Words>
  <Application>Microsoft Office PowerPoint</Application>
  <PresentationFormat>Widescreen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7</cp:revision>
  <dcterms:created xsi:type="dcterms:W3CDTF">2019-05-15T16:08:21Z</dcterms:created>
  <dcterms:modified xsi:type="dcterms:W3CDTF">2025-05-06T15:28:04Z</dcterms:modified>
</cp:coreProperties>
</file>