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9" r:id="rId2"/>
    <p:sldId id="257" r:id="rId3"/>
    <p:sldId id="259" r:id="rId4"/>
    <p:sldId id="270" r:id="rId5"/>
    <p:sldId id="271" r:id="rId6"/>
    <p:sldId id="265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7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AE68DFB6-9A96-D949-A118-5244AAA6223B}"/>
    <pc:docChg chg="undo custSel addSld delSld modSld modMainMaster">
      <pc:chgData name="Niloofar Hosseini" userId="eb3e3110-2622-43cd-88f0-a4c46bd91734" providerId="ADAL" clId="{AE68DFB6-9A96-D949-A118-5244AAA6223B}" dt="2024-05-29T14:28:12.875" v="360" actId="20577"/>
      <pc:docMkLst>
        <pc:docMk/>
      </pc:docMkLst>
      <pc:sldChg chg="addSp modSp mod">
        <pc:chgData name="Niloofar Hosseini" userId="eb3e3110-2622-43cd-88f0-a4c46bd91734" providerId="ADAL" clId="{AE68DFB6-9A96-D949-A118-5244AAA6223B}" dt="2024-05-29T14:26:11.390" v="125" actId="255"/>
        <pc:sldMkLst>
          <pc:docMk/>
          <pc:sldMk cId="1271729023" sldId="257"/>
        </pc:sldMkLst>
        <pc:spChg chg="add mod">
          <ac:chgData name="Niloofar Hosseini" userId="eb3e3110-2622-43cd-88f0-a4c46bd91734" providerId="ADAL" clId="{AE68DFB6-9A96-D949-A118-5244AAA6223B}" dt="2024-05-29T14:22:51.879" v="8" actId="20577"/>
          <ac:spMkLst>
            <pc:docMk/>
            <pc:sldMk cId="1271729023" sldId="257"/>
            <ac:spMk id="2" creationId="{C9A071B3-56EA-CA6A-6B1B-053AFBEB6AAA}"/>
          </ac:spMkLst>
        </pc:spChg>
        <pc:spChg chg="add mod">
          <ac:chgData name="Niloofar Hosseini" userId="eb3e3110-2622-43cd-88f0-a4c46bd91734" providerId="ADAL" clId="{AE68DFB6-9A96-D949-A118-5244AAA6223B}" dt="2024-05-29T14:23:05.978" v="12" actId="20577"/>
          <ac:spMkLst>
            <pc:docMk/>
            <pc:sldMk cId="1271729023" sldId="257"/>
            <ac:spMk id="3" creationId="{6A0B5455-37CC-D151-753F-12D73F8311C2}"/>
          </ac:spMkLst>
        </pc:spChg>
        <pc:spChg chg="mod">
          <ac:chgData name="Niloofar Hosseini" userId="eb3e3110-2622-43cd-88f0-a4c46bd91734" providerId="ADAL" clId="{AE68DFB6-9A96-D949-A118-5244AAA6223B}" dt="2024-05-29T14:26:11.390" v="125" actId="255"/>
          <ac:spMkLst>
            <pc:docMk/>
            <pc:sldMk cId="1271729023" sldId="257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AE68DFB6-9A96-D949-A118-5244AAA6223B}" dt="2024-05-29T14:26:19.097" v="126" actId="2696"/>
        <pc:sldMkLst>
          <pc:docMk/>
          <pc:sldMk cId="2994985845" sldId="258"/>
        </pc:sldMkLst>
      </pc:sldChg>
      <pc:sldChg chg="modSp mod">
        <pc:chgData name="Niloofar Hosseini" userId="eb3e3110-2622-43cd-88f0-a4c46bd91734" providerId="ADAL" clId="{AE68DFB6-9A96-D949-A118-5244AAA6223B}" dt="2024-05-29T14:27:21.202" v="264" actId="20577"/>
        <pc:sldMkLst>
          <pc:docMk/>
          <pc:sldMk cId="3122011911" sldId="259"/>
        </pc:sldMkLst>
        <pc:spChg chg="mod">
          <ac:chgData name="Niloofar Hosseini" userId="eb3e3110-2622-43cd-88f0-a4c46bd91734" providerId="ADAL" clId="{AE68DFB6-9A96-D949-A118-5244AAA6223B}" dt="2024-05-29T14:27:21.202" v="264" actId="20577"/>
          <ac:spMkLst>
            <pc:docMk/>
            <pc:sldMk cId="3122011911" sldId="259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AE68DFB6-9A96-D949-A118-5244AAA6223B}" dt="2024-05-29T14:27:45.389" v="265" actId="2696"/>
        <pc:sldMkLst>
          <pc:docMk/>
          <pc:sldMk cId="255801307" sldId="260"/>
        </pc:sldMkLst>
      </pc:sldChg>
      <pc:sldChg chg="del">
        <pc:chgData name="Niloofar Hosseini" userId="eb3e3110-2622-43cd-88f0-a4c46bd91734" providerId="ADAL" clId="{AE68DFB6-9A96-D949-A118-5244AAA6223B}" dt="2024-05-29T14:27:47.274" v="266" actId="2696"/>
        <pc:sldMkLst>
          <pc:docMk/>
          <pc:sldMk cId="3755222287" sldId="261"/>
        </pc:sldMkLst>
      </pc:sldChg>
      <pc:sldChg chg="del">
        <pc:chgData name="Niloofar Hosseini" userId="eb3e3110-2622-43cd-88f0-a4c46bd91734" providerId="ADAL" clId="{AE68DFB6-9A96-D949-A118-5244AAA6223B}" dt="2024-05-29T14:27:47.403" v="267" actId="2696"/>
        <pc:sldMkLst>
          <pc:docMk/>
          <pc:sldMk cId="4030685094" sldId="262"/>
        </pc:sldMkLst>
      </pc:sldChg>
      <pc:sldChg chg="setBg">
        <pc:chgData name="Niloofar Hosseini" userId="eb3e3110-2622-43cd-88f0-a4c46bd91734" providerId="ADAL" clId="{AE68DFB6-9A96-D949-A118-5244AAA6223B}" dt="2024-05-29T14:22:41.622" v="6"/>
        <pc:sldMkLst>
          <pc:docMk/>
          <pc:sldMk cId="1979515654" sldId="265"/>
        </pc:sldMkLst>
      </pc:sldChg>
      <pc:sldChg chg="del">
        <pc:chgData name="Niloofar Hosseini" userId="eb3e3110-2622-43cd-88f0-a4c46bd91734" providerId="ADAL" clId="{AE68DFB6-9A96-D949-A118-5244AAA6223B}" dt="2024-05-29T14:27:47.791" v="268" actId="2696"/>
        <pc:sldMkLst>
          <pc:docMk/>
          <pc:sldMk cId="4058024486" sldId="267"/>
        </pc:sldMkLst>
      </pc:sldChg>
      <pc:sldChg chg="del">
        <pc:chgData name="Niloofar Hosseini" userId="eb3e3110-2622-43cd-88f0-a4c46bd91734" providerId="ADAL" clId="{AE68DFB6-9A96-D949-A118-5244AAA6223B}" dt="2024-05-29T14:27:47.945" v="269" actId="2696"/>
        <pc:sldMkLst>
          <pc:docMk/>
          <pc:sldMk cId="3032429424" sldId="268"/>
        </pc:sldMkLst>
      </pc:sldChg>
      <pc:sldChg chg="setBg">
        <pc:chgData name="Niloofar Hosseini" userId="eb3e3110-2622-43cd-88f0-a4c46bd91734" providerId="ADAL" clId="{AE68DFB6-9A96-D949-A118-5244AAA6223B}" dt="2024-05-29T14:22:38.038" v="4"/>
        <pc:sldMkLst>
          <pc:docMk/>
          <pc:sldMk cId="3507563750" sldId="269"/>
        </pc:sldMkLst>
      </pc:sldChg>
      <pc:sldChg chg="modSp add mod">
        <pc:chgData name="Niloofar Hosseini" userId="eb3e3110-2622-43cd-88f0-a4c46bd91734" providerId="ADAL" clId="{AE68DFB6-9A96-D949-A118-5244AAA6223B}" dt="2024-05-29T14:28:12.875" v="360" actId="20577"/>
        <pc:sldMkLst>
          <pc:docMk/>
          <pc:sldMk cId="1199946793" sldId="270"/>
        </pc:sldMkLst>
        <pc:spChg chg="mod">
          <ac:chgData name="Niloofar Hosseini" userId="eb3e3110-2622-43cd-88f0-a4c46bd91734" providerId="ADAL" clId="{AE68DFB6-9A96-D949-A118-5244AAA6223B}" dt="2024-05-29T14:28:12.875" v="360" actId="20577"/>
          <ac:spMkLst>
            <pc:docMk/>
            <pc:sldMk cId="1199946793" sldId="270"/>
            <ac:spMk id="4" creationId="{00000000-0000-0000-0000-000000000000}"/>
          </ac:spMkLst>
        </pc:spChg>
      </pc:sldChg>
      <pc:sldChg chg="add replId">
        <pc:chgData name="Niloofar Hosseini" userId="eb3e3110-2622-43cd-88f0-a4c46bd91734" providerId="ADAL" clId="{AE68DFB6-9A96-D949-A118-5244AAA6223B}" dt="2024-05-29T14:27:51.895" v="270" actId="2890"/>
        <pc:sldMkLst>
          <pc:docMk/>
          <pc:sldMk cId="4238245535" sldId="271"/>
        </pc:sldMkLst>
      </pc:sldChg>
      <pc:sldMasterChg chg="setBg modSldLayout">
        <pc:chgData name="Niloofar Hosseini" userId="eb3e3110-2622-43cd-88f0-a4c46bd91734" providerId="ADAL" clId="{AE68DFB6-9A96-D949-A118-5244AAA6223B}" dt="2024-05-29T14:22:31.821" v="2"/>
        <pc:sldMasterMkLst>
          <pc:docMk/>
          <pc:sldMasterMk cId="4262906608" sldId="2147483648"/>
        </pc:sldMasterMkLst>
        <pc:sldLayoutChg chg="setBg">
          <pc:chgData name="Niloofar Hosseini" userId="eb3e3110-2622-43cd-88f0-a4c46bd91734" providerId="ADAL" clId="{AE68DFB6-9A96-D949-A118-5244AAA6223B}" dt="2024-05-29T14:22:31.821" v="2"/>
          <pc:sldLayoutMkLst>
            <pc:docMk/>
            <pc:sldMasterMk cId="4262906608" sldId="2147483648"/>
            <pc:sldLayoutMk cId="1162263290" sldId="2147483649"/>
          </pc:sldLayoutMkLst>
        </pc:sldLayoutChg>
        <pc:sldLayoutChg chg="setBg">
          <pc:chgData name="Niloofar Hosseini" userId="eb3e3110-2622-43cd-88f0-a4c46bd91734" providerId="ADAL" clId="{AE68DFB6-9A96-D949-A118-5244AAA6223B}" dt="2024-05-29T14:22:31.821" v="2"/>
          <pc:sldLayoutMkLst>
            <pc:docMk/>
            <pc:sldMasterMk cId="4262906608" sldId="2147483648"/>
            <pc:sldLayoutMk cId="3852146986" sldId="2147483650"/>
          </pc:sldLayoutMkLst>
        </pc:sldLayoutChg>
        <pc:sldLayoutChg chg="setBg">
          <pc:chgData name="Niloofar Hosseini" userId="eb3e3110-2622-43cd-88f0-a4c46bd91734" providerId="ADAL" clId="{AE68DFB6-9A96-D949-A118-5244AAA6223B}" dt="2024-05-29T14:22:31.821" v="2"/>
          <pc:sldLayoutMkLst>
            <pc:docMk/>
            <pc:sldMasterMk cId="4262906608" sldId="2147483648"/>
            <pc:sldLayoutMk cId="313186030" sldId="2147483651"/>
          </pc:sldLayoutMkLst>
        </pc:sldLayoutChg>
        <pc:sldLayoutChg chg="setBg">
          <pc:chgData name="Niloofar Hosseini" userId="eb3e3110-2622-43cd-88f0-a4c46bd91734" providerId="ADAL" clId="{AE68DFB6-9A96-D949-A118-5244AAA6223B}" dt="2024-05-29T14:22:31.821" v="2"/>
          <pc:sldLayoutMkLst>
            <pc:docMk/>
            <pc:sldMasterMk cId="4262906608" sldId="2147483648"/>
            <pc:sldLayoutMk cId="655337882" sldId="2147483652"/>
          </pc:sldLayoutMkLst>
        </pc:sldLayoutChg>
        <pc:sldLayoutChg chg="setBg">
          <pc:chgData name="Niloofar Hosseini" userId="eb3e3110-2622-43cd-88f0-a4c46bd91734" providerId="ADAL" clId="{AE68DFB6-9A96-D949-A118-5244AAA6223B}" dt="2024-05-29T14:22:31.821" v="2"/>
          <pc:sldLayoutMkLst>
            <pc:docMk/>
            <pc:sldMasterMk cId="4262906608" sldId="2147483648"/>
            <pc:sldLayoutMk cId="3825971173" sldId="2147483653"/>
          </pc:sldLayoutMkLst>
        </pc:sldLayoutChg>
        <pc:sldLayoutChg chg="setBg">
          <pc:chgData name="Niloofar Hosseini" userId="eb3e3110-2622-43cd-88f0-a4c46bd91734" providerId="ADAL" clId="{AE68DFB6-9A96-D949-A118-5244AAA6223B}" dt="2024-05-29T14:22:31.821" v="2"/>
          <pc:sldLayoutMkLst>
            <pc:docMk/>
            <pc:sldMasterMk cId="4262906608" sldId="2147483648"/>
            <pc:sldLayoutMk cId="337830831" sldId="2147483654"/>
          </pc:sldLayoutMkLst>
        </pc:sldLayoutChg>
        <pc:sldLayoutChg chg="setBg">
          <pc:chgData name="Niloofar Hosseini" userId="eb3e3110-2622-43cd-88f0-a4c46bd91734" providerId="ADAL" clId="{AE68DFB6-9A96-D949-A118-5244AAA6223B}" dt="2024-05-29T14:22:31.821" v="2"/>
          <pc:sldLayoutMkLst>
            <pc:docMk/>
            <pc:sldMasterMk cId="4262906608" sldId="2147483648"/>
            <pc:sldLayoutMk cId="2379532480" sldId="2147483655"/>
          </pc:sldLayoutMkLst>
        </pc:sldLayoutChg>
        <pc:sldLayoutChg chg="setBg">
          <pc:chgData name="Niloofar Hosseini" userId="eb3e3110-2622-43cd-88f0-a4c46bd91734" providerId="ADAL" clId="{AE68DFB6-9A96-D949-A118-5244AAA6223B}" dt="2024-05-29T14:22:31.821" v="2"/>
          <pc:sldLayoutMkLst>
            <pc:docMk/>
            <pc:sldMasterMk cId="4262906608" sldId="2147483648"/>
            <pc:sldLayoutMk cId="2743793110" sldId="2147483656"/>
          </pc:sldLayoutMkLst>
        </pc:sldLayoutChg>
        <pc:sldLayoutChg chg="setBg">
          <pc:chgData name="Niloofar Hosseini" userId="eb3e3110-2622-43cd-88f0-a4c46bd91734" providerId="ADAL" clId="{AE68DFB6-9A96-D949-A118-5244AAA6223B}" dt="2024-05-29T14:22:31.821" v="2"/>
          <pc:sldLayoutMkLst>
            <pc:docMk/>
            <pc:sldMasterMk cId="4262906608" sldId="2147483648"/>
            <pc:sldLayoutMk cId="654133595" sldId="2147483657"/>
          </pc:sldLayoutMkLst>
        </pc:sldLayoutChg>
        <pc:sldLayoutChg chg="setBg">
          <pc:chgData name="Niloofar Hosseini" userId="eb3e3110-2622-43cd-88f0-a4c46bd91734" providerId="ADAL" clId="{AE68DFB6-9A96-D949-A118-5244AAA6223B}" dt="2024-05-29T14:22:31.821" v="2"/>
          <pc:sldLayoutMkLst>
            <pc:docMk/>
            <pc:sldMasterMk cId="4262906608" sldId="2147483648"/>
            <pc:sldLayoutMk cId="3231195051" sldId="2147483658"/>
          </pc:sldLayoutMkLst>
        </pc:sldLayoutChg>
        <pc:sldLayoutChg chg="setBg">
          <pc:chgData name="Niloofar Hosseini" userId="eb3e3110-2622-43cd-88f0-a4c46bd91734" providerId="ADAL" clId="{AE68DFB6-9A96-D949-A118-5244AAA6223B}" dt="2024-05-29T14:22:31.821" v="2"/>
          <pc:sldLayoutMkLst>
            <pc:docMk/>
            <pc:sldMasterMk cId="4262906608" sldId="2147483648"/>
            <pc:sldLayoutMk cId="1610074817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BA99E-C838-4177-8F91-5B1199E97360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FF80E-A20A-4610-9525-72A777394C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41526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BA99E-C838-4177-8F91-5B1199E97360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FF80E-A20A-4610-9525-72A777394C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1551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BA99E-C838-4177-8F91-5B1199E97360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FF80E-A20A-4610-9525-72A777394C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38683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BA99E-C838-4177-8F91-5B1199E97360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FF80E-A20A-4610-9525-72A777394C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6097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BA99E-C838-4177-8F91-5B1199E97360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FF80E-A20A-4610-9525-72A777394C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1180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BA99E-C838-4177-8F91-5B1199E97360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FF80E-A20A-4610-9525-72A777394C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84176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BA99E-C838-4177-8F91-5B1199E97360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FF80E-A20A-4610-9525-72A777394C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75855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BA99E-C838-4177-8F91-5B1199E97360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FF80E-A20A-4610-9525-72A777394C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02420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BA99E-C838-4177-8F91-5B1199E97360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FF80E-A20A-4610-9525-72A777394C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88569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BA99E-C838-4177-8F91-5B1199E97360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FF80E-A20A-4610-9525-72A777394C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29518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BA99E-C838-4177-8F91-5B1199E97360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FF80E-A20A-4610-9525-72A777394C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079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3BA99E-C838-4177-8F91-5B1199E97360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1FF80E-A20A-4610-9525-72A777394C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12686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075637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984156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وقتی خداوند ما را آزاد کرد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فکر کردیم که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خوابیم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از خنده پر شد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لبهایمان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و سرود شادی</a:t>
            </a: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GB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9A071B3-56EA-CA6A-6B1B-053AFBEB6AAA}"/>
              </a:ext>
            </a:extLst>
          </p:cNvPr>
          <p:cNvSpPr/>
          <p:nvPr/>
        </p:nvSpPr>
        <p:spPr>
          <a:xfrm>
            <a:off x="6003634" y="956945"/>
            <a:ext cx="184731" cy="121001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A0B5455-37CC-D151-753F-12D73F8311C2}"/>
              </a:ext>
            </a:extLst>
          </p:cNvPr>
          <p:cNvSpPr/>
          <p:nvPr/>
        </p:nvSpPr>
        <p:spPr>
          <a:xfrm>
            <a:off x="6003634" y="956945"/>
            <a:ext cx="184731" cy="121001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717290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910914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پس در میان قومها 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گوئیم خداوند کارهای عظیم کرده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آری او کارهای عظیم کرده و ما شادمانیم</a:t>
            </a:r>
          </a:p>
          <a:p>
            <a:pPr algn="ctr" rtl="1">
              <a:lnSpc>
                <a:spcPct val="150000"/>
              </a:lnSpc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1220119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984156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هرکه می کارد گریان با اشکها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درو خواهد کرد با شادی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و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بازآید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بافه در دست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با فریادهای شادمانی</a:t>
            </a: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GB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9A071B3-56EA-CA6A-6B1B-053AFBEB6AAA}"/>
              </a:ext>
            </a:extLst>
          </p:cNvPr>
          <p:cNvSpPr/>
          <p:nvPr/>
        </p:nvSpPr>
        <p:spPr>
          <a:xfrm>
            <a:off x="6003634" y="956945"/>
            <a:ext cx="184731" cy="121001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A0B5455-37CC-D151-753F-12D73F8311C2}"/>
              </a:ext>
            </a:extLst>
          </p:cNvPr>
          <p:cNvSpPr/>
          <p:nvPr/>
        </p:nvSpPr>
        <p:spPr>
          <a:xfrm>
            <a:off x="6003634" y="956945"/>
            <a:ext cx="184731" cy="121001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999467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910914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پس در میان قومها 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گوئیم خداوند کارهای عظیم کرده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آری او کارهای عظیم کرده و ما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شادمانیم</a:t>
            </a: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2382455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795156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66</TotalTime>
  <Words>71</Words>
  <Application>Microsoft Office PowerPoint</Application>
  <PresentationFormat>Widescreen</PresentationFormat>
  <Paragraphs>18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8</cp:revision>
  <dcterms:created xsi:type="dcterms:W3CDTF">2018-08-19T16:46:38Z</dcterms:created>
  <dcterms:modified xsi:type="dcterms:W3CDTF">2025-05-06T15:27:18Z</dcterms:modified>
</cp:coreProperties>
</file>