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22"/>
  </p:notesMasterIdLst>
  <p:sldIdLst>
    <p:sldId id="269" r:id="rId2"/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68" r:id="rId21"/>
  </p:sldIdLst>
  <p:sldSz cx="12192000" cy="6858000"/>
  <p:notesSz cx="6858000" cy="9144000"/>
  <p:embeddedFontLst>
    <p:embeddedFont>
      <p:font typeface="Century Gothic" panose="020B0502020202020204" pitchFamily="34" charset="0"/>
      <p:regular r:id="rId23"/>
      <p:bold r:id="rId24"/>
      <p:italic r:id="rId25"/>
      <p:boldItalic r:id="rId26"/>
    </p:embeddedFont>
    <p:embeddedFont>
      <p:font typeface="XB Zar" panose="020B0604020202020204" charset="-78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75964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6196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04724E1-0C59-6874-1AD0-9FF00A525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A8E52D7-8856-02D8-9EBB-2269F230D5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C51296E-949C-3B87-B01A-D7DB117288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664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143CEC88-4DD8-44F0-AB48-3E5E0EF07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3E502BEA-0FC3-7980-78F7-D2DF57D6B0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D8F9ADE-6AE5-84BF-EEF7-779D099BB9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3501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1B8A013D-09E6-080C-128A-9F987E774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5EDB279-3350-63E1-0467-676A51D2B1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A47BE540-CE12-6732-520C-AE61CC79AD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035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AB63DC8-2238-32D7-C280-B13C2CC34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DA88EACC-3EBF-F6B9-E9BF-B37076FB90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B6940E3C-2008-B9A8-FFEF-776EA85E9E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40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99F45F5-FDC2-4EEF-F719-F69073E4B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80F85C1-8B20-7AA0-C387-493A2B2C9A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A3B6BF0E-2C4A-0821-844F-FB7BDAF167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9434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C9C2E1B-439D-A459-108D-D2A65DAFA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EE0726B0-6142-CBF7-B941-9DDC24B45A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E5745B6-B62B-5FBE-EED7-C3BF7661B7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9323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90750D6-4242-5A45-B8B7-BBD722682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4DB91383-25BC-754A-8767-932A9B5C13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43FDF5C-A0EE-919C-8485-DE12878A7A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248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BB85BEB-65B5-0091-EB0A-2DE650625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4BEDD92-79CE-8003-025D-14D2C7B014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4863010-E671-93A8-C630-E3ECF4ABA7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65535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9218CE3D-28F0-A9CD-3C6C-A1D10EC17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84B6C287-463C-9B76-7AF3-71C8A182A2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6A659947-C243-4287-0DB1-6B323EEB22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08893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D7773BB-B0A3-AE49-B9B7-3FC03CFF0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40050F65-A0D8-374C-6E71-D108AAFCA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1C0E835-8170-E889-FAA7-A8F3DBA4CB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4314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76929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7994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96CE4379-1561-9504-3668-11FCB068A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4187458-9EED-E5A0-EC77-03F97ACD81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3741898-D12D-75A6-6747-008BD287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1485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1317A98-B7AD-3091-298C-C835E4C4A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B2844D9-2A32-4D4F-57DA-93CEA629A8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2111D61-EFB5-9B12-7014-88ABCC6102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308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9938832F-8E2F-BBB5-7344-2D61D6521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A30F2F7-C0DA-BD61-EFA8-D5E5475D8A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55A46D8-61FA-FE61-393C-B6977949FF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8659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7CB4501-5AA2-FEF4-AC1A-2270A9ADC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7C95E7E-5CF2-3F17-44B6-FC60F428B9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73725727-657E-C36A-3592-2B4B4A0A81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8515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ECE3303-6C74-585C-DDDE-F89308C44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20DEC3C-4590-592A-2A87-85F4ABFA86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7A0AD856-4F40-3FB7-7A95-01F33268C6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80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E32F8EB-F655-B468-C93A-09587E3D0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BBAB384-94E3-E9A5-7860-AC6208C201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47E5AE5A-1257-8DB3-A7D4-BAEAB26C53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9174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0C5F357-0599-C6FB-7EDF-9253A68B3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0780FAF-7D1E-C733-0C79-80987562D8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E3282AC-D679-189A-EB44-2B07431ECE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909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613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4021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6429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2258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104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0029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3820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2932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0677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2106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503492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75977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32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B9679A8-7F09-C3CE-69B8-74EC8E0F2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C4ED29E2-80A5-F57F-5A16-40839A605F0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عيسى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گويد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را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گرانبار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نزدم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بيا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مي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‌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خواند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نام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گناهكار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نزدم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بيا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guyad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geranbar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Mikhanad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8338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0B703F0-534D-8424-67F7-FF3252BE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E9E0B58-7B89-3BE8-576D-25EE811CEF3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وقتى كه در عمق گناهى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بى ياور و بى سرپناهى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yavar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bi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sarpanahi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8270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7B85BBA-49B4-1910-DFBA-B2A54BACB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1F323AA-2340-48C4-7DC7-D68E58C115F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كن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عیسای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گرد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غم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زدايد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garde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zodayad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030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B8BD64F-8AC7-63DF-1F90-3E99110B5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368AE772-331B-00B6-7F30-947929D2CA5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وقتى دلى شكسته دارى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سر گشته اى و بى پناهى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shekaste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Sargashteyi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bipanahi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5303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F5569F2-F6E6-D259-65C9-DE3752382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DBECBB10-19C8-C5D8-EAC7-ADE30D828C7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كن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عیسای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گرد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غم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زدايد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garde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zodayad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4485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6564045-DF3F-7BF1-F0F2-3CEB0A350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B2A6C2F4-5FBE-E49F-BC4A-61424E67588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وقتى كه در چشمان تو اشك پريشانى نشست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رو كن به عيسى خداوند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chashmane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parishani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neshast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9561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31ACC19-DACA-CD79-66E4-BD0669219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D01B63E-6C20-5052-6811-2A22A00DB3A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وقتى كه دنياى فريب راه وفادارى رو بست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رو كن به عيسى خداوند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donyaye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farib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vafadari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bast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3109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541731B-4213-1FAC-D14E-23E5A2066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32C764E2-6FBF-9482-F39B-3B80FF43D84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قادر است بار گرانت را بگيرد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آرامش و عشق و اميد جایش گزیند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ghader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geranat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begirad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Aramesho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jayash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gozinad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1056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4E0213DD-F381-780A-7041-9503C701D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878E99CE-2F96-B54F-6C91-73AAEFC4000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يار تو خواهد شد اگر نامش بخوانى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با تو بماند او اگر در وى بمانى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Yare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khahad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agar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bekhani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bemanad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agar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vey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bemani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2850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F877F77-7093-BB38-9402-16D5F6B6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EB9B6BE-AA58-12FF-9E75-FC72826A92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عيسى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گويد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را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گرانبار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نزدم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بيا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مي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‌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خواند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نام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گناهكار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نزدم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بيا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guyad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geranbar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Mikhanad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918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وقتى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غريب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و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بى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پناهى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زندگى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گم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كرده</a:t>
            </a:r>
            <a:r>
              <a:rPr lang="en-US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راهى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gharib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bipanahi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zendegi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rahi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54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A0F4DAB-6867-58F6-A9CA-83A4984FD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9B2763D7-ACF0-5459-12F8-4E553AB8117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كن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عیسای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گرد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غم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زدايد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garde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zodayad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791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D0FDAEA-AEED-03BB-45F0-CAC5A9AD0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F1C703C5-9B93-F849-5856-2CEDAB7C6FF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هنگام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طوفا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ن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ها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و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سختى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ز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و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رقى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تنها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نشستی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Henga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tufanha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sakhti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zoraghi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neshasti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0049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41F1F55-913D-2C7B-AE44-ECE669C47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B4174F8-8B16-44F1-1F75-650D40DADE6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كن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عیسای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گرد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غم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زدايد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garde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zodayad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487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9AF4336-8C7B-77DC-77BF-CEB576A59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89B9060-F470-B4F7-57C1-89E41AF46A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وقتی همه درهای باز به روی تو بسته شدن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 کن به عیسی 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beruye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baste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shodan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58224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9693563-411A-0871-F350-21B64AC6B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4442ACC-01F6-9111-59B9-894C723D793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وقتی که غمهای زمان در دل تو دسته شدن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رو کن به عیسی 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ghamhaye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zaman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shodan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466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4D3C556-C6A1-E8E0-9D89-E2C9C10B2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F9CAD0CF-F606-6AE9-A118-565C743465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قادر است بار گرانت را بگيرد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آرامش و عشق و اميد جایش گزیند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ghader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geranat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begirad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Aramesho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jayash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gozinad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5943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2826D285-FFAA-0F93-6E11-273A85B84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D4D23761-CA88-45AF-BA8A-A760ACE8E4A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4"/>
            <a:ext cx="12192001" cy="68984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يار تو خواهد شد اگر نامش بخوانى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با تو بماند او اگر در وى بمانى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Yare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khahad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agar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bekhani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bemanad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agar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vey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bemani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085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452</Words>
  <Application>Microsoft Office PowerPoint</Application>
  <PresentationFormat>Widescreen</PresentationFormat>
  <Paragraphs>108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XB Zar</vt:lpstr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8</cp:revision>
  <dcterms:modified xsi:type="dcterms:W3CDTF">2026-03-16T10:23:28Z</dcterms:modified>
</cp:coreProperties>
</file>