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22"/>
    <p:restoredTop sz="94687"/>
  </p:normalViewPr>
  <p:slideViewPr>
    <p:cSldViewPr snapToGrid="0" snapToObjects="1">
      <p:cViewPr>
        <p:scale>
          <a:sx n="70" d="100"/>
          <a:sy n="70" d="100"/>
        </p:scale>
        <p:origin x="955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2FE0-C582-8C42-AD36-3D506D18EB1C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05EE-5946-7A49-AAAC-0695F4A4206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95304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2FE0-C582-8C42-AD36-3D506D18EB1C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05EE-5946-7A49-AAAC-0695F4A4206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13931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2FE0-C582-8C42-AD36-3D506D18EB1C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05EE-5946-7A49-AAAC-0695F4A4206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25497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2FE0-C582-8C42-AD36-3D506D18EB1C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05EE-5946-7A49-AAAC-0695F4A4206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29561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2FE0-C582-8C42-AD36-3D506D18EB1C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05EE-5946-7A49-AAAC-0695F4A4206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4289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2FE0-C582-8C42-AD36-3D506D18EB1C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05EE-5946-7A49-AAAC-0695F4A4206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2998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2FE0-C582-8C42-AD36-3D506D18EB1C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05EE-5946-7A49-AAAC-0695F4A4206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64689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2FE0-C582-8C42-AD36-3D506D18EB1C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05EE-5946-7A49-AAAC-0695F4A4206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32378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2FE0-C582-8C42-AD36-3D506D18EB1C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05EE-5946-7A49-AAAC-0695F4A4206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35659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2FE0-C582-8C42-AD36-3D506D18EB1C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05EE-5946-7A49-AAAC-0695F4A4206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94058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02FE0-C582-8C42-AD36-3D506D18EB1C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E05EE-5946-7A49-AAAC-0695F4A4206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17919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02FE0-C582-8C42-AD36-3D506D18EB1C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E05EE-5946-7A49-AAAC-0695F4A4206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053859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2122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0E6CC7-1720-804B-ACF8-EDC72A265C14}"/>
              </a:ext>
            </a:extLst>
          </p:cNvPr>
          <p:cNvSpPr/>
          <p:nvPr/>
        </p:nvSpPr>
        <p:spPr>
          <a:xfrm>
            <a:off x="0" y="0"/>
            <a:ext cx="12192000" cy="74789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تویی امید و زندگیم ای عیسی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تنها به فیض خود نگه داری مرا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من نباشد هیچ ثوابی جز خطا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بخشی درد جسم و روحم را شفا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آه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محبوبم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عیسی ، عیسی فرزند خدا</a:t>
            </a:r>
          </a:p>
          <a:p>
            <a:pPr algn="ctr" rtl="1"/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/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/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781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4084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0E6CC7-1720-804B-ACF8-EDC72A265C14}"/>
              </a:ext>
            </a:extLst>
          </p:cNvPr>
          <p:cNvSpPr/>
          <p:nvPr/>
        </p:nvSpPr>
        <p:spPr>
          <a:xfrm>
            <a:off x="0" y="0"/>
            <a:ext cx="12192000" cy="696492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عیسی تویی نان و هم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چشمه‌ی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حیات</a:t>
            </a: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هادی به سوی حق و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عاطی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نجات</a:t>
            </a:r>
          </a:p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257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0E6CC7-1720-804B-ACF8-EDC72A265C14}"/>
              </a:ext>
            </a:extLst>
          </p:cNvPr>
          <p:cNvSpPr/>
          <p:nvPr/>
        </p:nvSpPr>
        <p:spPr>
          <a:xfrm>
            <a:off x="0" y="0"/>
            <a:ext cx="12192000" cy="772666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تویی فرزند جاودانی خدا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تنها شفیع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عاصیان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اندر سما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تنها شفیع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عاصیان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اندر سما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928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0E6CC7-1720-804B-ACF8-EDC72A265C14}"/>
              </a:ext>
            </a:extLst>
          </p:cNvPr>
          <p:cNvSpPr/>
          <p:nvPr/>
        </p:nvSpPr>
        <p:spPr>
          <a:xfrm>
            <a:off x="0" y="0"/>
            <a:ext cx="12192000" cy="74789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تویی امید و زندگیم ای عیسی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تنها به فیض خود نگه داری مرا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من نباشد هیچ ثوابی جز خطا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بخشی درد جسم و روحم را شفا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آه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محبوبم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عیسی ، عیسی فرزند خدا</a:t>
            </a:r>
          </a:p>
          <a:p>
            <a:pPr algn="ctr" rtl="1"/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/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/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210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0E6CC7-1720-804B-ACF8-EDC72A265C14}"/>
              </a:ext>
            </a:extLst>
          </p:cNvPr>
          <p:cNvSpPr/>
          <p:nvPr/>
        </p:nvSpPr>
        <p:spPr>
          <a:xfrm>
            <a:off x="0" y="0"/>
            <a:ext cx="12192000" cy="696492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عیسی تویی نور و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کلمه‌ی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خدا</a:t>
            </a: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برتر ز فوج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ملائک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و انبیا</a:t>
            </a:r>
          </a:p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357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0E6CC7-1720-804B-ACF8-EDC72A265C14}"/>
              </a:ext>
            </a:extLst>
          </p:cNvPr>
          <p:cNvSpPr/>
          <p:nvPr/>
        </p:nvSpPr>
        <p:spPr>
          <a:xfrm>
            <a:off x="0" y="0"/>
            <a:ext cx="12192000" cy="772666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اینک قدرت آسمان در دست توست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مرگ و حیات ما فقط به خواست توست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مرگ و حیات ما فقط به خواست توست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381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0E6CC7-1720-804B-ACF8-EDC72A265C14}"/>
              </a:ext>
            </a:extLst>
          </p:cNvPr>
          <p:cNvSpPr/>
          <p:nvPr/>
        </p:nvSpPr>
        <p:spPr>
          <a:xfrm>
            <a:off x="0" y="0"/>
            <a:ext cx="12192000" cy="747897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تویی امید و زندگیم ای عیسی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تنها به فیض خود نگه داری مرا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من نباشد هیچ ثوابی جز خطا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بخشی درد جسم و روحم را شفا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آه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محبوبم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عیسی ، عیسی فرزند خدا</a:t>
            </a:r>
          </a:p>
          <a:p>
            <a:pPr algn="ctr" rtl="1"/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/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/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243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0E6CC7-1720-804B-ACF8-EDC72A265C14}"/>
              </a:ext>
            </a:extLst>
          </p:cNvPr>
          <p:cNvSpPr/>
          <p:nvPr/>
        </p:nvSpPr>
        <p:spPr>
          <a:xfrm>
            <a:off x="0" y="0"/>
            <a:ext cx="12192000" cy="696492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عیسی در انتظار بازگشت توام</a:t>
            </a: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هرآن خواهان دیدار روی توام</a:t>
            </a:r>
          </a:p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550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0E6CC7-1720-804B-ACF8-EDC72A265C14}"/>
              </a:ext>
            </a:extLst>
          </p:cNvPr>
          <p:cNvSpPr/>
          <p:nvPr/>
        </p:nvSpPr>
        <p:spPr>
          <a:xfrm>
            <a:off x="0" y="0"/>
            <a:ext cx="12192000" cy="772666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بگذار که باشم در بهشت کنار تو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دائم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هرجا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شکر و حمد تو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دائم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سرایم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هرجا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شکر و حمد تو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718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198</Words>
  <Application>Microsoft Office PowerPoint</Application>
  <PresentationFormat>Widescreen</PresentationFormat>
  <Paragraphs>45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2022-04-07T14:04:00Z</dcterms:created>
  <dcterms:modified xsi:type="dcterms:W3CDTF">2025-04-29T10:54:44Z</dcterms:modified>
</cp:coreProperties>
</file>