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528" y="-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671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382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85692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853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310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362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06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0755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3988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9928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7234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653ED-A246-7243-B0CF-BF76B8CB9872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44101-54CB-BD42-A4EB-854B04C34F1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58242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096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282C8E-1AA5-784A-87A1-1794E782DC95}"/>
              </a:ext>
            </a:extLst>
          </p:cNvPr>
          <p:cNvSpPr/>
          <p:nvPr/>
        </p:nvSpPr>
        <p:spPr>
          <a:xfrm>
            <a:off x="0" y="0"/>
            <a:ext cx="12191999" cy="69177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طرد شدی تا بخشیده 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گناهم محکوم شدی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زنده ام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بعد از مرگ قیام کردی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15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282C8E-1AA5-784A-87A1-1794E782DC95}"/>
              </a:ext>
            </a:extLst>
          </p:cNvPr>
          <p:cNvSpPr/>
          <p:nvPr/>
        </p:nvSpPr>
        <p:spPr>
          <a:xfrm>
            <a:off x="0" y="0"/>
            <a:ext cx="12191999" cy="69177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عجیب است چگونه ممکن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بمیرد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که حقیقت دارد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فخر من جلال توست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575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282C8E-1AA5-784A-87A1-1794E782DC95}"/>
              </a:ext>
            </a:extLst>
          </p:cNvPr>
          <p:cNvSpPr/>
          <p:nvPr/>
        </p:nvSpPr>
        <p:spPr>
          <a:xfrm>
            <a:off x="0" y="0"/>
            <a:ext cx="12191999" cy="71023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من جلال توست</a:t>
            </a:r>
          </a:p>
          <a:p>
            <a:pPr algn="ctr" rtl="1">
              <a:lnSpc>
                <a:spcPct val="150000"/>
              </a:lnSpc>
            </a:pPr>
            <a:endParaRPr lang="fa-IR" sz="13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423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282C8E-1AA5-784A-87A1-1794E782DC95}"/>
              </a:ext>
            </a:extLst>
          </p:cNvPr>
          <p:cNvSpPr/>
          <p:nvPr/>
        </p:nvSpPr>
        <p:spPr>
          <a:xfrm>
            <a:off x="0" y="0"/>
            <a:ext cx="12191999" cy="701006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26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708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53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2022-02-16T19:49:49Z</dcterms:created>
  <dcterms:modified xsi:type="dcterms:W3CDTF">2025-05-06T15:13:29Z</dcterms:modified>
</cp:coreProperties>
</file>