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2" r:id="rId2"/>
    <p:sldId id="256" r:id="rId3"/>
    <p:sldId id="257" r:id="rId4"/>
    <p:sldId id="263" r:id="rId5"/>
    <p:sldId id="264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9B15F83-6376-D34E-BE27-8BEB492E9A2B}"/>
    <pc:docChg chg="addSld delSld modSld modMainMaster">
      <pc:chgData name="Niloofar Hosseini" userId="eb3e3110-2622-43cd-88f0-a4c46bd91734" providerId="ADAL" clId="{A9B15F83-6376-D34E-BE27-8BEB492E9A2B}" dt="2024-05-29T15:33:55.370" v="240" actId="20577"/>
      <pc:docMkLst>
        <pc:docMk/>
      </pc:docMkLst>
      <pc:sldChg chg="addSp delSp modSp mod setBg">
        <pc:chgData name="Niloofar Hosseini" userId="eb3e3110-2622-43cd-88f0-a4c46bd91734" providerId="ADAL" clId="{A9B15F83-6376-D34E-BE27-8BEB492E9A2B}" dt="2024-05-29T15:33:08.028" v="129" actId="20577"/>
        <pc:sldMkLst>
          <pc:docMk/>
          <pc:sldMk cId="2625513718" sldId="256"/>
        </pc:sldMkLst>
        <pc:spChg chg="add del mod">
          <ac:chgData name="Niloofar Hosseini" userId="eb3e3110-2622-43cd-88f0-a4c46bd91734" providerId="ADAL" clId="{A9B15F83-6376-D34E-BE27-8BEB492E9A2B}" dt="2024-05-29T15:32:38.390" v="107"/>
          <ac:spMkLst>
            <pc:docMk/>
            <pc:sldMk cId="2625513718" sldId="256"/>
            <ac:spMk id="3" creationId="{3F67DBD7-726D-F052-8323-FE60D2FD8512}"/>
          </ac:spMkLst>
        </pc:spChg>
        <pc:spChg chg="mod">
          <ac:chgData name="Niloofar Hosseini" userId="eb3e3110-2622-43cd-88f0-a4c46bd91734" providerId="ADAL" clId="{A9B15F83-6376-D34E-BE27-8BEB492E9A2B}" dt="2024-05-29T15:33:08.028" v="129" actId="20577"/>
          <ac:spMkLst>
            <pc:docMk/>
            <pc:sldMk cId="2625513718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9B15F83-6376-D34E-BE27-8BEB492E9A2B}" dt="2024-05-29T15:32:51.635" v="120" actId="20577"/>
        <pc:sldMkLst>
          <pc:docMk/>
          <pc:sldMk cId="1938167012" sldId="257"/>
        </pc:sldMkLst>
        <pc:spChg chg="mod">
          <ac:chgData name="Niloofar Hosseini" userId="eb3e3110-2622-43cd-88f0-a4c46bd91734" providerId="ADAL" clId="{A9B15F83-6376-D34E-BE27-8BEB492E9A2B}" dt="2024-05-29T15:32:51.635" v="120" actId="20577"/>
          <ac:spMkLst>
            <pc:docMk/>
            <pc:sldMk cId="1938167012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A9B15F83-6376-D34E-BE27-8BEB492E9A2B}" dt="2024-05-29T15:33:39.464" v="203" actId="2696"/>
        <pc:sldMkLst>
          <pc:docMk/>
          <pc:sldMk cId="2616013727" sldId="258"/>
        </pc:sldMkLst>
      </pc:sldChg>
      <pc:sldChg chg="del">
        <pc:chgData name="Niloofar Hosseini" userId="eb3e3110-2622-43cd-88f0-a4c46bd91734" providerId="ADAL" clId="{A9B15F83-6376-D34E-BE27-8BEB492E9A2B}" dt="2024-05-29T15:33:39.860" v="204" actId="2696"/>
        <pc:sldMkLst>
          <pc:docMk/>
          <pc:sldMk cId="3132148822" sldId="259"/>
        </pc:sldMkLst>
      </pc:sldChg>
      <pc:sldChg chg="setBg">
        <pc:chgData name="Niloofar Hosseini" userId="eb3e3110-2622-43cd-88f0-a4c46bd91734" providerId="ADAL" clId="{A9B15F83-6376-D34E-BE27-8BEB492E9A2B}" dt="2024-05-29T15:27:20.500" v="6"/>
        <pc:sldMkLst>
          <pc:docMk/>
          <pc:sldMk cId="3893785068" sldId="260"/>
        </pc:sldMkLst>
      </pc:sldChg>
      <pc:sldChg chg="setBg">
        <pc:chgData name="Niloofar Hosseini" userId="eb3e3110-2622-43cd-88f0-a4c46bd91734" providerId="ADAL" clId="{A9B15F83-6376-D34E-BE27-8BEB492E9A2B}" dt="2024-05-29T15:27:15.476" v="4"/>
        <pc:sldMkLst>
          <pc:docMk/>
          <pc:sldMk cId="3482504226" sldId="262"/>
        </pc:sldMkLst>
      </pc:sldChg>
      <pc:sldChg chg="modSp add mod">
        <pc:chgData name="Niloofar Hosseini" userId="eb3e3110-2622-43cd-88f0-a4c46bd91734" providerId="ADAL" clId="{A9B15F83-6376-D34E-BE27-8BEB492E9A2B}" dt="2024-05-29T15:33:37.112" v="202" actId="20577"/>
        <pc:sldMkLst>
          <pc:docMk/>
          <pc:sldMk cId="4183133238" sldId="263"/>
        </pc:sldMkLst>
        <pc:spChg chg="mod">
          <ac:chgData name="Niloofar Hosseini" userId="eb3e3110-2622-43cd-88f0-a4c46bd91734" providerId="ADAL" clId="{A9B15F83-6376-D34E-BE27-8BEB492E9A2B}" dt="2024-05-29T15:33:37.112" v="202" actId="20577"/>
          <ac:spMkLst>
            <pc:docMk/>
            <pc:sldMk cId="4183133238" sldId="263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A9B15F83-6376-D34E-BE27-8BEB492E9A2B}" dt="2024-05-29T15:33:55.370" v="240" actId="20577"/>
        <pc:sldMkLst>
          <pc:docMk/>
          <pc:sldMk cId="3287670725" sldId="264"/>
        </pc:sldMkLst>
        <pc:spChg chg="mod">
          <ac:chgData name="Niloofar Hosseini" userId="eb3e3110-2622-43cd-88f0-a4c46bd91734" providerId="ADAL" clId="{A9B15F83-6376-D34E-BE27-8BEB492E9A2B}" dt="2024-05-29T15:33:55.370" v="240" actId="20577"/>
          <ac:spMkLst>
            <pc:docMk/>
            <pc:sldMk cId="3287670725" sldId="264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A9B15F83-6376-D34E-BE27-8BEB492E9A2B}" dt="2024-05-29T15:27:09.947" v="2"/>
        <pc:sldMasterMkLst>
          <pc:docMk/>
          <pc:sldMasterMk cId="1080507945" sldId="2147483648"/>
        </pc:sldMasterMkLst>
        <pc:sldLayoutChg chg="setBg">
          <pc:chgData name="Niloofar Hosseini" userId="eb3e3110-2622-43cd-88f0-a4c46bd91734" providerId="ADAL" clId="{A9B15F83-6376-D34E-BE27-8BEB492E9A2B}" dt="2024-05-29T15:27:09.947" v="2"/>
          <pc:sldLayoutMkLst>
            <pc:docMk/>
            <pc:sldMasterMk cId="1080507945" sldId="2147483648"/>
            <pc:sldLayoutMk cId="1486759800" sldId="2147483649"/>
          </pc:sldLayoutMkLst>
        </pc:sldLayoutChg>
        <pc:sldLayoutChg chg="setBg">
          <pc:chgData name="Niloofar Hosseini" userId="eb3e3110-2622-43cd-88f0-a4c46bd91734" providerId="ADAL" clId="{A9B15F83-6376-D34E-BE27-8BEB492E9A2B}" dt="2024-05-29T15:27:09.947" v="2"/>
          <pc:sldLayoutMkLst>
            <pc:docMk/>
            <pc:sldMasterMk cId="1080507945" sldId="2147483648"/>
            <pc:sldLayoutMk cId="2422760134" sldId="2147483650"/>
          </pc:sldLayoutMkLst>
        </pc:sldLayoutChg>
        <pc:sldLayoutChg chg="setBg">
          <pc:chgData name="Niloofar Hosseini" userId="eb3e3110-2622-43cd-88f0-a4c46bd91734" providerId="ADAL" clId="{A9B15F83-6376-D34E-BE27-8BEB492E9A2B}" dt="2024-05-29T15:27:09.947" v="2"/>
          <pc:sldLayoutMkLst>
            <pc:docMk/>
            <pc:sldMasterMk cId="1080507945" sldId="2147483648"/>
            <pc:sldLayoutMk cId="3720989664" sldId="2147483651"/>
          </pc:sldLayoutMkLst>
        </pc:sldLayoutChg>
        <pc:sldLayoutChg chg="setBg">
          <pc:chgData name="Niloofar Hosseini" userId="eb3e3110-2622-43cd-88f0-a4c46bd91734" providerId="ADAL" clId="{A9B15F83-6376-D34E-BE27-8BEB492E9A2B}" dt="2024-05-29T15:27:09.947" v="2"/>
          <pc:sldLayoutMkLst>
            <pc:docMk/>
            <pc:sldMasterMk cId="1080507945" sldId="2147483648"/>
            <pc:sldLayoutMk cId="3828537247" sldId="2147483652"/>
          </pc:sldLayoutMkLst>
        </pc:sldLayoutChg>
        <pc:sldLayoutChg chg="setBg">
          <pc:chgData name="Niloofar Hosseini" userId="eb3e3110-2622-43cd-88f0-a4c46bd91734" providerId="ADAL" clId="{A9B15F83-6376-D34E-BE27-8BEB492E9A2B}" dt="2024-05-29T15:27:09.947" v="2"/>
          <pc:sldLayoutMkLst>
            <pc:docMk/>
            <pc:sldMasterMk cId="1080507945" sldId="2147483648"/>
            <pc:sldLayoutMk cId="2366094786" sldId="2147483653"/>
          </pc:sldLayoutMkLst>
        </pc:sldLayoutChg>
        <pc:sldLayoutChg chg="setBg">
          <pc:chgData name="Niloofar Hosseini" userId="eb3e3110-2622-43cd-88f0-a4c46bd91734" providerId="ADAL" clId="{A9B15F83-6376-D34E-BE27-8BEB492E9A2B}" dt="2024-05-29T15:27:09.947" v="2"/>
          <pc:sldLayoutMkLst>
            <pc:docMk/>
            <pc:sldMasterMk cId="1080507945" sldId="2147483648"/>
            <pc:sldLayoutMk cId="112574892" sldId="2147483654"/>
          </pc:sldLayoutMkLst>
        </pc:sldLayoutChg>
        <pc:sldLayoutChg chg="setBg">
          <pc:chgData name="Niloofar Hosseini" userId="eb3e3110-2622-43cd-88f0-a4c46bd91734" providerId="ADAL" clId="{A9B15F83-6376-D34E-BE27-8BEB492E9A2B}" dt="2024-05-29T15:27:09.947" v="2"/>
          <pc:sldLayoutMkLst>
            <pc:docMk/>
            <pc:sldMasterMk cId="1080507945" sldId="2147483648"/>
            <pc:sldLayoutMk cId="1491661319" sldId="2147483655"/>
          </pc:sldLayoutMkLst>
        </pc:sldLayoutChg>
        <pc:sldLayoutChg chg="setBg">
          <pc:chgData name="Niloofar Hosseini" userId="eb3e3110-2622-43cd-88f0-a4c46bd91734" providerId="ADAL" clId="{A9B15F83-6376-D34E-BE27-8BEB492E9A2B}" dt="2024-05-29T15:27:09.947" v="2"/>
          <pc:sldLayoutMkLst>
            <pc:docMk/>
            <pc:sldMasterMk cId="1080507945" sldId="2147483648"/>
            <pc:sldLayoutMk cId="3250323420" sldId="2147483656"/>
          </pc:sldLayoutMkLst>
        </pc:sldLayoutChg>
        <pc:sldLayoutChg chg="setBg">
          <pc:chgData name="Niloofar Hosseini" userId="eb3e3110-2622-43cd-88f0-a4c46bd91734" providerId="ADAL" clId="{A9B15F83-6376-D34E-BE27-8BEB492E9A2B}" dt="2024-05-29T15:27:09.947" v="2"/>
          <pc:sldLayoutMkLst>
            <pc:docMk/>
            <pc:sldMasterMk cId="1080507945" sldId="2147483648"/>
            <pc:sldLayoutMk cId="4100897579" sldId="2147483657"/>
          </pc:sldLayoutMkLst>
        </pc:sldLayoutChg>
        <pc:sldLayoutChg chg="setBg">
          <pc:chgData name="Niloofar Hosseini" userId="eb3e3110-2622-43cd-88f0-a4c46bd91734" providerId="ADAL" clId="{A9B15F83-6376-D34E-BE27-8BEB492E9A2B}" dt="2024-05-29T15:27:09.947" v="2"/>
          <pc:sldLayoutMkLst>
            <pc:docMk/>
            <pc:sldMasterMk cId="1080507945" sldId="2147483648"/>
            <pc:sldLayoutMk cId="1913010930" sldId="2147483658"/>
          </pc:sldLayoutMkLst>
        </pc:sldLayoutChg>
        <pc:sldLayoutChg chg="setBg">
          <pc:chgData name="Niloofar Hosseini" userId="eb3e3110-2622-43cd-88f0-a4c46bd91734" providerId="ADAL" clId="{A9B15F83-6376-D34E-BE27-8BEB492E9A2B}" dt="2024-05-29T15:27:09.947" v="2"/>
          <pc:sldLayoutMkLst>
            <pc:docMk/>
            <pc:sldMasterMk cId="1080507945" sldId="2147483648"/>
            <pc:sldLayoutMk cId="143099747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5A57B-23F4-4244-864F-D04E1574E1C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075CD-0DE4-4B47-9183-4BB8889A1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07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725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93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20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35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978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636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30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96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30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20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19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14D15-4894-459F-A523-5D9982FF0C17}" type="datetimeFigureOut">
              <a:rPr lang="en-GB" smtClean="0"/>
              <a:t>06/05/2025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39859-20B5-491B-A97C-7CAD242F95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901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2504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را می پرستم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را می پرستم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را می پرستم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قلب و جان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03634" y="58846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endParaRPr lang="de-DE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5513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نامت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شاه شاهان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38167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 نهر حیات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 نهر حیات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ای نهر حیات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سیرابم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3133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نام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نام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بر نام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حال تا ابد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87670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3785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54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2018-08-24T12:01:35Z</dcterms:created>
  <dcterms:modified xsi:type="dcterms:W3CDTF">2025-05-06T15:12:48Z</dcterms:modified>
</cp:coreProperties>
</file>