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3"/>
  </p:notesMasterIdLst>
  <p:sldIdLst>
    <p:sldId id="267" r:id="rId2"/>
    <p:sldId id="25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66" r:id="rId12"/>
  </p:sldIdLst>
  <p:sldSz cx="12192000" cy="6858000"/>
  <p:notesSz cx="6858000" cy="9144000"/>
  <p:embeddedFontLst>
    <p:embeddedFont>
      <p:font typeface="Century Gothic" panose="020B050202020202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53963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6605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7F7C47F-136A-E772-5BF9-D8F583C87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08F2855C-BBB5-46C4-E536-1B33F565B8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9D1876DF-5611-439D-F8CE-0C524BDAAC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1240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3177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4852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4A02911-10CE-0039-82E7-1009AB2F7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7FC9B5D8-3DB2-DC36-4894-1BAE90F2C6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88465DA2-BA66-EAC4-A198-7053E857C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481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82CEC50-7B68-647F-C9EB-67699080B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4E3C19A-08D4-BBDB-9B2A-835F97D6E4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F84B3977-DF08-BF30-19ED-6EDE8DBB43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774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07B31C4C-4EEF-6157-8C4E-E0AAA535F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D5F66C5-C77A-7682-FC8A-0D82F9AA75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774D8B02-3F55-2CC5-0BFF-50F79E7534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8838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92869036-161B-6DD5-7786-BE7D66EA9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DC37F50-F37A-F725-77E0-667260CF12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F8F41A47-50D4-7547-D20C-82A3A477AF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611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23B22175-D285-C7AE-6EAB-CD82CE26D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8BDA546-70B4-61F9-516B-86B7AD96EA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9E54C19-5303-3D38-7D60-15DD3B8DAD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2532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8BBAFF53-955E-7326-ED7E-2E90394E3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D20CC59-6A1F-8EF3-1C31-84112C833E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4332EF67-42A5-F579-4108-59A4190FD6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1809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72C248F-25EE-BE58-777C-E6E343D18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A1C9DD1B-F0C0-E990-A926-3BBDC20238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5F6190F-C804-1B37-1776-20634ADA4B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866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8311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5103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29682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6926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0585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1643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96893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180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5607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9271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811555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04027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92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16DF79A-8537-B82A-DB8B-021403CD4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48244259-2241-C292-969C-1FF76023098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محبت بى كرانت آزادم كردى از اسارت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 تو لايق هستم باشم فرزندت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)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x2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bikaranat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esarat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layegh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farzandat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) x2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9970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790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 را مى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پرستم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تمامى قلب</a:t>
            </a:r>
            <a:endParaRPr lang="en-GB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تمامى فكر و جانم</a:t>
            </a: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miparastam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tamamiye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tamamiye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fekr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janam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16FDEBB-89DC-8BDD-4CC0-F5588C125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BD25F66A-A5EE-8F6E-846F-5BB6F22EFA5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چون تو خداوندى سرور و مالكم هستى  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پرستشها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ستايشها ، چون قربانى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sarvar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malekam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Parasteshha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setayeshha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chon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ghorbani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688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C97D1620-701C-66D7-775C-6F28F693D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BF0C00B3-50FB-1018-F9FB-3AB7CD30113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 حضورت آورم و جلالت را خواهانم 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شكر و سپاس ، حمد و جلا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ل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تو خداوندا در اعلى عليين 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hozurat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avaram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khahanam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Shokr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sepas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hamdo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name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alaelin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244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C29CD94-6C07-49AB-8B48-97DC0C3BE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4195C250-F27D-B801-2828-EAE30D350A0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محبت بى كرانت آزادم كردى از اسارت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 تو لايق هستم باشم فرزندت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)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x2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bikaranat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esarat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layegh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farzandat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) x2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036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8989233-ED77-D9BA-877B-3464EA57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17BCD1D-B7FC-D3C9-400F-587D7B0CFCB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تويى پدر من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،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شاه و سرور من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مالك جانم ، نياز من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shaho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sarvare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Maleke Janam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niyaze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2016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7CF8623-A85F-A870-96F3-A8398CB1F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259C0630-2093-DED2-92A1-CA5F3D46488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قلب و روح و جان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،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ذهن و فكر و زبان 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 زيبايت را پرستم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ghalbo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ruho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jan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zehn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fekro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zaban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zibayat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parastam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12863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CF7B2F0D-2E78-A00A-1A7B-15CBC2AC3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2F15DB72-DCB9-86F1-DAF9-0E59AF7A1E2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چون تو خداوندى سرور و مالكم هستى  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پرستشها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ستايشها ، چون قربانى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sarvar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malekam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Parasteshha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setayeshha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chon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ghorbani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0605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F05F951-8CBB-3CC6-678E-DD767D0CE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0C9D59FC-826F-7BF9-3EBB-B4E689314BB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673984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 حضورت آورم و جلالت را خواهانم </a:t>
            </a:r>
          </a:p>
          <a:p>
            <a:pPr rtl="1">
              <a:lnSpc>
                <a:spcPct val="150000"/>
              </a:lnSpc>
              <a:spcBef>
                <a:spcPts val="1480"/>
              </a:spcBef>
              <a:buSzPct val="25000"/>
            </a:pP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شكر و سپاس ، حمد و جلا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ل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نام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تو خداوندا در اعلى عليين 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hozurat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avaram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khahanam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Shokr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sepas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hamdo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name to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alaelin</a:t>
            </a:r>
            <a:endParaRPr lang="ar-SA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775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276</Words>
  <Application>Microsoft Office PowerPoint</Application>
  <PresentationFormat>Widescreen</PresentationFormat>
  <Paragraphs>54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Times New Roman</vt:lpstr>
      <vt:lpstr>Calibri</vt:lpstr>
      <vt:lpstr>Arial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2026-03-16T16:16:39Z</dcterms:modified>
</cp:coreProperties>
</file>