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60" d="100"/>
          <a:sy n="60" d="100"/>
        </p:scale>
        <p:origin x="1522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7104-FFB3-5840-91BE-A1DC0A94611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3F73-6B7F-C04A-B1BF-70201BAAB35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2795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7104-FFB3-5840-91BE-A1DC0A94611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3F73-6B7F-C04A-B1BF-70201BAAB35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2550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7104-FFB3-5840-91BE-A1DC0A94611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3F73-6B7F-C04A-B1BF-70201BAAB35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5844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7104-FFB3-5840-91BE-A1DC0A94611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3F73-6B7F-C04A-B1BF-70201BAAB35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4261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7104-FFB3-5840-91BE-A1DC0A94611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3F73-6B7F-C04A-B1BF-70201BAAB35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83841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7104-FFB3-5840-91BE-A1DC0A94611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3F73-6B7F-C04A-B1BF-70201BAAB35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5927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7104-FFB3-5840-91BE-A1DC0A94611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3F73-6B7F-C04A-B1BF-70201BAAB35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8330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7104-FFB3-5840-91BE-A1DC0A94611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3F73-6B7F-C04A-B1BF-70201BAAB35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158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7104-FFB3-5840-91BE-A1DC0A94611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3F73-6B7F-C04A-B1BF-70201BAAB35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84008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7104-FFB3-5840-91BE-A1DC0A94611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3F73-6B7F-C04A-B1BF-70201BAAB35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79738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7104-FFB3-5840-91BE-A1DC0A94611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3F73-6B7F-C04A-B1BF-70201BAAB35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76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37104-FFB3-5840-91BE-A1DC0A946117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13F73-6B7F-C04A-B1BF-70201BAAB35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95689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4816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443E867-F167-6D2C-A9B9-F604C4666E22}"/>
              </a:ext>
            </a:extLst>
          </p:cNvPr>
          <p:cNvSpPr/>
          <p:nvPr/>
        </p:nvSpPr>
        <p:spPr>
          <a:xfrm>
            <a:off x="0" y="0"/>
            <a:ext cx="12191999" cy="781726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مرا می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شناسی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مرا می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شناسی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طریق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هایم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نیک می دانی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طریق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هایم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نیک می دانی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36500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443E867-F167-6D2C-A9B9-F604C4666E22}"/>
              </a:ext>
            </a:extLst>
          </p:cNvPr>
          <p:cNvSpPr/>
          <p:nvPr/>
        </p:nvSpPr>
        <p:spPr>
          <a:xfrm>
            <a:off x="0" y="0"/>
            <a:ext cx="12191999" cy="781726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من در دفتر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من در دفتر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هردم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یاد آری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دانم دوستم داری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75680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443E867-F167-6D2C-A9B9-F604C4666E22}"/>
              </a:ext>
            </a:extLst>
          </p:cNvPr>
          <p:cNvSpPr/>
          <p:nvPr/>
        </p:nvSpPr>
        <p:spPr>
          <a:xfrm>
            <a:off x="0" y="0"/>
            <a:ext cx="12191999" cy="781726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فرزند توام محبوب و دلبند توام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نزد خود می خوانی ، با حضورت مرا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پوشانی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منم که مشتاق توست ، سرمست دیدار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دانم روزی آیی ، می دانم روزی آیی</a:t>
            </a: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95123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443E867-F167-6D2C-A9B9-F604C4666E22}"/>
              </a:ext>
            </a:extLst>
          </p:cNvPr>
          <p:cNvSpPr/>
          <p:nvPr/>
        </p:nvSpPr>
        <p:spPr>
          <a:xfrm>
            <a:off x="0" y="0"/>
            <a:ext cx="12191999" cy="781726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مرا می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شناسی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مرا می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شناسی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طریق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هایم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نیک می دانی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طریق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هایم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نیک می دانی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8678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443E867-F167-6D2C-A9B9-F604C4666E22}"/>
              </a:ext>
            </a:extLst>
          </p:cNvPr>
          <p:cNvSpPr/>
          <p:nvPr/>
        </p:nvSpPr>
        <p:spPr>
          <a:xfrm>
            <a:off x="0" y="0"/>
            <a:ext cx="12191999" cy="781726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من در دفتر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من در دفتر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هردم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یاد آری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دانم دوستم داری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1223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443E867-F167-6D2C-A9B9-F604C4666E22}"/>
              </a:ext>
            </a:extLst>
          </p:cNvPr>
          <p:cNvSpPr/>
          <p:nvPr/>
        </p:nvSpPr>
        <p:spPr>
          <a:xfrm>
            <a:off x="0" y="0"/>
            <a:ext cx="12191999" cy="781726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فرزند توام محبوب و دلبند توام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نزد خود می خوانی ، با حضورت مرا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پوشانی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منم که مشتاق توست ، سرمست دیدار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دانم روزی آیی ، می دانم روزی آیی</a:t>
            </a: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58431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0546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154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2023-06-09T10:49:15Z</dcterms:created>
  <dcterms:modified xsi:type="dcterms:W3CDTF">2025-04-29T10:25:10Z</dcterms:modified>
</cp:coreProperties>
</file>