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0" autoAdjust="0"/>
    <p:restoredTop sz="94109"/>
  </p:normalViewPr>
  <p:slideViewPr>
    <p:cSldViewPr snapToGrid="0" snapToObjects="1">
      <p:cViewPr varScale="1">
        <p:scale>
          <a:sx n="80" d="100"/>
          <a:sy n="80" d="100"/>
        </p:scale>
        <p:origin x="45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9D80BDB-D9C9-7742-B9CD-AA3F71410F7D}"/>
    <pc:docChg chg="custSel addSld delSld modSld sldOrd modMainMaster">
      <pc:chgData name="Niloofar Hosseini" userId="eb3e3110-2622-43cd-88f0-a4c46bd91734" providerId="ADAL" clId="{09D80BDB-D9C9-7742-B9CD-AA3F71410F7D}" dt="2024-06-14T11:32:59.763" v="490" actId="20578"/>
      <pc:docMkLst>
        <pc:docMk/>
      </pc:docMkLst>
      <pc:sldChg chg="addSp delSp modSp mod setBg">
        <pc:chgData name="Niloofar Hosseini" userId="eb3e3110-2622-43cd-88f0-a4c46bd91734" providerId="ADAL" clId="{09D80BDB-D9C9-7742-B9CD-AA3F71410F7D}" dt="2024-06-14T11:29:23.786" v="229" actId="404"/>
        <pc:sldMkLst>
          <pc:docMk/>
          <pc:sldMk cId="641718472" sldId="258"/>
        </pc:sldMkLst>
        <pc:spChg chg="add del mod">
          <ac:chgData name="Niloofar Hosseini" userId="eb3e3110-2622-43cd-88f0-a4c46bd91734" providerId="ADAL" clId="{09D80BDB-D9C9-7742-B9CD-AA3F71410F7D}" dt="2024-06-14T11:29:04.155" v="218"/>
          <ac:spMkLst>
            <pc:docMk/>
            <pc:sldMk cId="641718472" sldId="258"/>
            <ac:spMk id="2" creationId="{E7E5B50A-8140-59AA-A4AA-92BD387A51B1}"/>
          </ac:spMkLst>
        </pc:spChg>
        <pc:spChg chg="mod">
          <ac:chgData name="Niloofar Hosseini" userId="eb3e3110-2622-43cd-88f0-a4c46bd91734" providerId="ADAL" clId="{09D80BDB-D9C9-7742-B9CD-AA3F71410F7D}" dt="2024-06-14T11:29:23.786" v="229" actId="404"/>
          <ac:spMkLst>
            <pc:docMk/>
            <pc:sldMk cId="641718472" sldId="258"/>
            <ac:spMk id="4" creationId="{6566722A-450E-4642-9B9E-989980A585B8}"/>
          </ac:spMkLst>
        </pc:spChg>
      </pc:sldChg>
      <pc:sldChg chg="del">
        <pc:chgData name="Niloofar Hosseini" userId="eb3e3110-2622-43cd-88f0-a4c46bd91734" providerId="ADAL" clId="{09D80BDB-D9C9-7742-B9CD-AA3F71410F7D}" dt="2024-06-14T11:29:05.971" v="219" actId="2696"/>
        <pc:sldMkLst>
          <pc:docMk/>
          <pc:sldMk cId="3813327602" sldId="259"/>
        </pc:sldMkLst>
      </pc:sldChg>
      <pc:sldChg chg="del">
        <pc:chgData name="Niloofar Hosseini" userId="eb3e3110-2622-43cd-88f0-a4c46bd91734" providerId="ADAL" clId="{09D80BDB-D9C9-7742-B9CD-AA3F71410F7D}" dt="2024-06-14T11:29:06.491" v="220" actId="2696"/>
        <pc:sldMkLst>
          <pc:docMk/>
          <pc:sldMk cId="1888146279" sldId="260"/>
        </pc:sldMkLst>
      </pc:sldChg>
      <pc:sldChg chg="del">
        <pc:chgData name="Niloofar Hosseini" userId="eb3e3110-2622-43cd-88f0-a4c46bd91734" providerId="ADAL" clId="{09D80BDB-D9C9-7742-B9CD-AA3F71410F7D}" dt="2024-06-14T11:29:08.016" v="221" actId="2696"/>
        <pc:sldMkLst>
          <pc:docMk/>
          <pc:sldMk cId="1635683370" sldId="261"/>
        </pc:sldMkLst>
      </pc:sldChg>
      <pc:sldChg chg="del">
        <pc:chgData name="Niloofar Hosseini" userId="eb3e3110-2622-43cd-88f0-a4c46bd91734" providerId="ADAL" clId="{09D80BDB-D9C9-7742-B9CD-AA3F71410F7D}" dt="2024-06-14T11:30:51.673" v="320" actId="2696"/>
        <pc:sldMkLst>
          <pc:docMk/>
          <pc:sldMk cId="4138434856" sldId="262"/>
        </pc:sldMkLst>
      </pc:sldChg>
      <pc:sldChg chg="del">
        <pc:chgData name="Niloofar Hosseini" userId="eb3e3110-2622-43cd-88f0-a4c46bd91734" providerId="ADAL" clId="{09D80BDB-D9C9-7742-B9CD-AA3F71410F7D}" dt="2024-06-14T11:30:51.995" v="321" actId="2696"/>
        <pc:sldMkLst>
          <pc:docMk/>
          <pc:sldMk cId="295254801" sldId="263"/>
        </pc:sldMkLst>
      </pc:sldChg>
      <pc:sldChg chg="del">
        <pc:chgData name="Niloofar Hosseini" userId="eb3e3110-2622-43cd-88f0-a4c46bd91734" providerId="ADAL" clId="{09D80BDB-D9C9-7742-B9CD-AA3F71410F7D}" dt="2024-06-14T11:30:52.390" v="322" actId="2696"/>
        <pc:sldMkLst>
          <pc:docMk/>
          <pc:sldMk cId="3386961657" sldId="264"/>
        </pc:sldMkLst>
      </pc:sldChg>
      <pc:sldChg chg="del">
        <pc:chgData name="Niloofar Hosseini" userId="eb3e3110-2622-43cd-88f0-a4c46bd91734" providerId="ADAL" clId="{09D80BDB-D9C9-7742-B9CD-AA3F71410F7D}" dt="2024-06-14T11:30:53.045" v="323" actId="2696"/>
        <pc:sldMkLst>
          <pc:docMk/>
          <pc:sldMk cId="3138543407" sldId="265"/>
        </pc:sldMkLst>
      </pc:sldChg>
      <pc:sldChg chg="modSp mod">
        <pc:chgData name="Niloofar Hosseini" userId="eb3e3110-2622-43cd-88f0-a4c46bd91734" providerId="ADAL" clId="{09D80BDB-D9C9-7742-B9CD-AA3F71410F7D}" dt="2024-06-14T11:30:37.922" v="319" actId="20577"/>
        <pc:sldMkLst>
          <pc:docMk/>
          <pc:sldMk cId="3527315057" sldId="266"/>
        </pc:sldMkLst>
        <pc:spChg chg="mod">
          <ac:chgData name="Niloofar Hosseini" userId="eb3e3110-2622-43cd-88f0-a4c46bd91734" providerId="ADAL" clId="{09D80BDB-D9C9-7742-B9CD-AA3F71410F7D}" dt="2024-06-14T11:30:37.922" v="319" actId="20577"/>
          <ac:spMkLst>
            <pc:docMk/>
            <pc:sldMk cId="3527315057" sldId="266"/>
            <ac:spMk id="4" creationId="{F87A62DB-0DD6-0342-B382-C505EF70772C}"/>
          </ac:spMkLst>
        </pc:spChg>
      </pc:sldChg>
      <pc:sldChg chg="del">
        <pc:chgData name="Niloofar Hosseini" userId="eb3e3110-2622-43cd-88f0-a4c46bd91734" providerId="ADAL" clId="{09D80BDB-D9C9-7742-B9CD-AA3F71410F7D}" dt="2024-06-14T11:30:53.725" v="324" actId="2696"/>
        <pc:sldMkLst>
          <pc:docMk/>
          <pc:sldMk cId="412920179" sldId="267"/>
        </pc:sldMkLst>
      </pc:sldChg>
      <pc:sldChg chg="modSp add mod">
        <pc:chgData name="Niloofar Hosseini" userId="eb3e3110-2622-43cd-88f0-a4c46bd91734" providerId="ADAL" clId="{09D80BDB-D9C9-7742-B9CD-AA3F71410F7D}" dt="2024-06-14T11:31:33.225" v="387" actId="20577"/>
        <pc:sldMkLst>
          <pc:docMk/>
          <pc:sldMk cId="1712082468" sldId="267"/>
        </pc:sldMkLst>
        <pc:spChg chg="mod">
          <ac:chgData name="Niloofar Hosseini" userId="eb3e3110-2622-43cd-88f0-a4c46bd91734" providerId="ADAL" clId="{09D80BDB-D9C9-7742-B9CD-AA3F71410F7D}" dt="2024-06-14T11:31:33.225" v="387" actId="20577"/>
          <ac:spMkLst>
            <pc:docMk/>
            <pc:sldMk cId="1712082468" sldId="267"/>
            <ac:spMk id="4" creationId="{6566722A-450E-4642-9B9E-989980A585B8}"/>
          </ac:spMkLst>
        </pc:spChg>
      </pc:sldChg>
      <pc:sldChg chg="del">
        <pc:chgData name="Niloofar Hosseini" userId="eb3e3110-2622-43cd-88f0-a4c46bd91734" providerId="ADAL" clId="{09D80BDB-D9C9-7742-B9CD-AA3F71410F7D}" dt="2024-06-14T11:30:54.187" v="325" actId="2696"/>
        <pc:sldMkLst>
          <pc:docMk/>
          <pc:sldMk cId="1573504613" sldId="268"/>
        </pc:sldMkLst>
      </pc:sldChg>
      <pc:sldChg chg="add replId">
        <pc:chgData name="Niloofar Hosseini" userId="eb3e3110-2622-43cd-88f0-a4c46bd91734" providerId="ADAL" clId="{09D80BDB-D9C9-7742-B9CD-AA3F71410F7D}" dt="2024-06-14T11:30:58.266" v="328" actId="2890"/>
        <pc:sldMkLst>
          <pc:docMk/>
          <pc:sldMk cId="2184221824" sldId="268"/>
        </pc:sldMkLst>
      </pc:sldChg>
      <pc:sldChg chg="del">
        <pc:chgData name="Niloofar Hosseini" userId="eb3e3110-2622-43cd-88f0-a4c46bd91734" providerId="ADAL" clId="{09D80BDB-D9C9-7742-B9CD-AA3F71410F7D}" dt="2024-06-14T11:30:54.590" v="326" actId="2696"/>
        <pc:sldMkLst>
          <pc:docMk/>
          <pc:sldMk cId="1246561114" sldId="269"/>
        </pc:sldMkLst>
      </pc:sldChg>
      <pc:sldChg chg="modSp add mod">
        <pc:chgData name="Niloofar Hosseini" userId="eb3e3110-2622-43cd-88f0-a4c46bd91734" providerId="ADAL" clId="{09D80BDB-D9C9-7742-B9CD-AA3F71410F7D}" dt="2024-06-14T11:32:46.071" v="488" actId="403"/>
        <pc:sldMkLst>
          <pc:docMk/>
          <pc:sldMk cId="2017661855" sldId="269"/>
        </pc:sldMkLst>
        <pc:spChg chg="mod">
          <ac:chgData name="Niloofar Hosseini" userId="eb3e3110-2622-43cd-88f0-a4c46bd91734" providerId="ADAL" clId="{09D80BDB-D9C9-7742-B9CD-AA3F71410F7D}" dt="2024-06-14T11:32:46.071" v="488" actId="403"/>
          <ac:spMkLst>
            <pc:docMk/>
            <pc:sldMk cId="2017661855" sldId="269"/>
            <ac:spMk id="4" creationId="{F87A62DB-0DD6-0342-B382-C505EF70772C}"/>
          </ac:spMkLst>
        </pc:spChg>
      </pc:sldChg>
      <pc:sldChg chg="add ord">
        <pc:chgData name="Niloofar Hosseini" userId="eb3e3110-2622-43cd-88f0-a4c46bd91734" providerId="ADAL" clId="{09D80BDB-D9C9-7742-B9CD-AA3F71410F7D}" dt="2024-06-14T11:32:59.763" v="490" actId="20578"/>
        <pc:sldMkLst>
          <pc:docMk/>
          <pc:sldMk cId="3362253163" sldId="270"/>
        </pc:sldMkLst>
      </pc:sldChg>
      <pc:sldChg chg="del">
        <pc:chgData name="Niloofar Hosseini" userId="eb3e3110-2622-43cd-88f0-a4c46bd91734" providerId="ADAL" clId="{09D80BDB-D9C9-7742-B9CD-AA3F71410F7D}" dt="2024-06-14T11:30:55.054" v="327" actId="2696"/>
        <pc:sldMkLst>
          <pc:docMk/>
          <pc:sldMk cId="3611442376" sldId="271"/>
        </pc:sldMkLst>
      </pc:sldChg>
      <pc:sldMasterChg chg="setBg modSldLayout">
        <pc:chgData name="Niloofar Hosseini" userId="eb3e3110-2622-43cd-88f0-a4c46bd91734" providerId="ADAL" clId="{09D80BDB-D9C9-7742-B9CD-AA3F71410F7D}" dt="2024-06-14T11:26:59.523" v="22"/>
        <pc:sldMasterMkLst>
          <pc:docMk/>
          <pc:sldMasterMk cId="77275357" sldId="2147483648"/>
        </pc:sldMasterMkLst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1676534763" sldId="2147483649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3537718745" sldId="2147483650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4157786692" sldId="2147483651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2420272470" sldId="2147483652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3219157616" sldId="2147483653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2745787103" sldId="2147483654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1369006517" sldId="2147483655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1133008777" sldId="2147483656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331476584" sldId="2147483657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2251654142" sldId="2147483658"/>
          </pc:sldLayoutMkLst>
        </pc:sldLayoutChg>
        <pc:sldLayoutChg chg="setBg">
          <pc:chgData name="Niloofar Hosseini" userId="eb3e3110-2622-43cd-88f0-a4c46bd91734" providerId="ADAL" clId="{09D80BDB-D9C9-7742-B9CD-AA3F71410F7D}" dt="2024-06-14T11:26:59.523" v="22"/>
          <pc:sldLayoutMkLst>
            <pc:docMk/>
            <pc:sldMasterMk cId="77275357" sldId="2147483648"/>
            <pc:sldLayoutMk cId="343349400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97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0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28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5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9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01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6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1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9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04039-03A3-3041-BCF3-83D7FB3747F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BDDBF-9967-8D4C-900F-4F8D00C6E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785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24832C5-F3F4-D94E-9A97-DE7B9EABD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21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66722A-450E-4642-9B9E-989980A585B8}"/>
              </a:ext>
            </a:extLst>
          </p:cNvPr>
          <p:cNvSpPr txBox="1"/>
          <p:nvPr/>
        </p:nvSpPr>
        <p:spPr>
          <a:xfrm>
            <a:off x="-1" y="0"/>
            <a:ext cx="12192000" cy="59913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اینجایی در میان ما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اینجایی با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عجایبت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اینجایی تسلیم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اینجایی خدای زنده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4171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7A62DB-0DD6-0342-B382-C505EF70772C}"/>
              </a:ext>
            </a:extLst>
          </p:cNvPr>
          <p:cNvSpPr txBox="1"/>
          <p:nvPr/>
        </p:nvSpPr>
        <p:spPr>
          <a:xfrm>
            <a:off x="1" y="-1"/>
            <a:ext cx="12192000" cy="66640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280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defRPr>
            </a:lvl1pPr>
          </a:lstStyle>
          <a:p>
            <a:pPr>
              <a:lnSpc>
                <a:spcPct val="200000"/>
              </a:lnSpc>
            </a:pPr>
            <a:endParaRPr lang="fa-IR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200000"/>
              </a:lnSpc>
            </a:pPr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راهی پر از معجزات پر از وعده ها</a:t>
            </a:r>
          </a:p>
          <a:p>
            <a:pPr>
              <a:lnSpc>
                <a:spcPct val="200000"/>
              </a:lnSpc>
            </a:pPr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نور تابان عیسی ، خدای زنده</a:t>
            </a:r>
          </a:p>
          <a:p>
            <a:r>
              <a:rPr lang="fa-IR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(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x</a:t>
            </a:r>
            <a:r>
              <a:rPr lang="fa-IR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۲)</a:t>
            </a:r>
          </a:p>
          <a:p>
            <a:endParaRPr lang="fa-IR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endParaRPr lang="fa-IR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7315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66722A-450E-4642-9B9E-989980A585B8}"/>
              </a:ext>
            </a:extLst>
          </p:cNvPr>
          <p:cNvSpPr txBox="1"/>
          <p:nvPr/>
        </p:nvSpPr>
        <p:spPr>
          <a:xfrm>
            <a:off x="-1" y="0"/>
            <a:ext cx="12192000" cy="662623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اینجایی لمس کنی ما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اینجایی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شفای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قلب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اینجایی تبدیل کنی ما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اینجایی آزادی مایی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12082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7A62DB-0DD6-0342-B382-C505EF70772C}"/>
              </a:ext>
            </a:extLst>
          </p:cNvPr>
          <p:cNvSpPr txBox="1"/>
          <p:nvPr/>
        </p:nvSpPr>
        <p:spPr>
          <a:xfrm>
            <a:off x="1" y="-1"/>
            <a:ext cx="12192000" cy="66640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280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defRPr>
            </a:lvl1pPr>
          </a:lstStyle>
          <a:p>
            <a:pPr>
              <a:lnSpc>
                <a:spcPct val="200000"/>
              </a:lnSpc>
            </a:pPr>
            <a:endParaRPr lang="fa-IR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200000"/>
              </a:lnSpc>
            </a:pPr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راهی پر از معجزات پر از وعده ها</a:t>
            </a:r>
          </a:p>
          <a:p>
            <a:pPr>
              <a:lnSpc>
                <a:spcPct val="200000"/>
              </a:lnSpc>
            </a:pPr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نور تابان عیسی ، خدای زنده</a:t>
            </a:r>
          </a:p>
          <a:p>
            <a:r>
              <a:rPr lang="fa-IR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(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x</a:t>
            </a:r>
            <a:r>
              <a:rPr lang="fa-IR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۲)</a:t>
            </a:r>
          </a:p>
          <a:p>
            <a:endParaRPr lang="fa-IR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endParaRPr lang="fa-IR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4221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7A62DB-0DD6-0342-B382-C505EF70772C}"/>
              </a:ext>
            </a:extLst>
          </p:cNvPr>
          <p:cNvSpPr txBox="1"/>
          <p:nvPr/>
        </p:nvSpPr>
        <p:spPr>
          <a:xfrm>
            <a:off x="1" y="-1"/>
            <a:ext cx="12192000" cy="64056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280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defRPr>
            </a:lvl1pPr>
          </a:lstStyle>
          <a:p>
            <a:pPr>
              <a:lnSpc>
                <a:spcPct val="200000"/>
              </a:lnSpc>
            </a:pPr>
            <a:endParaRPr lang="fa-I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اگر نبینم کارهایت را اگر درک نکنم </a:t>
            </a:r>
            <a:r>
              <a:rPr lang="fa-IR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راهت</a:t>
            </a:r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را</a:t>
            </a:r>
          </a:p>
          <a:p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امیدم همیشه بر توست</a:t>
            </a:r>
          </a:p>
          <a:p>
            <a:r>
              <a:rPr lang="fa-IR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ایمانم</a:t>
            </a:r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4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عطایی</a:t>
            </a:r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از توست</a:t>
            </a:r>
          </a:p>
          <a:p>
            <a:r>
              <a:rPr lang="fa-IR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(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x</a:t>
            </a:r>
            <a:r>
              <a:rPr lang="fa-IR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۲)</a:t>
            </a:r>
          </a:p>
          <a:p>
            <a:endParaRPr lang="fa-IR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endParaRPr lang="fa-IR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17661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7A62DB-0DD6-0342-B382-C505EF70772C}"/>
              </a:ext>
            </a:extLst>
          </p:cNvPr>
          <p:cNvSpPr txBox="1"/>
          <p:nvPr/>
        </p:nvSpPr>
        <p:spPr>
          <a:xfrm>
            <a:off x="1" y="-1"/>
            <a:ext cx="12192000" cy="66640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280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defRPr>
            </a:lvl1pPr>
          </a:lstStyle>
          <a:p>
            <a:pPr>
              <a:lnSpc>
                <a:spcPct val="200000"/>
              </a:lnSpc>
            </a:pPr>
            <a:endParaRPr lang="fa-IR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200000"/>
              </a:lnSpc>
            </a:pPr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راهی پر از معجزات پر از وعده ها</a:t>
            </a:r>
          </a:p>
          <a:p>
            <a:pPr>
              <a:lnSpc>
                <a:spcPct val="200000"/>
              </a:lnSpc>
            </a:pPr>
            <a:r>
              <a:rPr lang="fa-I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نور تابان عیسی ، خدای زنده</a:t>
            </a:r>
          </a:p>
          <a:p>
            <a:r>
              <a:rPr lang="fa-IR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(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x</a:t>
            </a:r>
            <a:r>
              <a:rPr lang="fa-IR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۲)</a:t>
            </a:r>
          </a:p>
          <a:p>
            <a:endParaRPr lang="fa-IR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endParaRPr lang="fa-IR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62253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824832C5-F3F4-D94E-9A97-DE7B9EABD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212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132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11</cp:revision>
  <dcterms:created xsi:type="dcterms:W3CDTF">2019-09-02T14:26:34Z</dcterms:created>
  <dcterms:modified xsi:type="dcterms:W3CDTF">2025-05-06T15:10:18Z</dcterms:modified>
</cp:coreProperties>
</file>