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7"/>
  </p:notesMasterIdLst>
  <p:sldIdLst>
    <p:sldId id="260" r:id="rId2"/>
    <p:sldId id="256" r:id="rId3"/>
    <p:sldId id="258" r:id="rId4"/>
    <p:sldId id="257" r:id="rId5"/>
    <p:sldId id="259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XB Zar" panose="020B0604020202020204" charset="-78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846158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164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1555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2978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8061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03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08651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65414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2124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4742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3649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8819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00104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80856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85301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12294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0590529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747573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803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1" y="424206"/>
            <a:ext cx="12192000" cy="643379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ar-SA" sz="48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ای خداوند </a:t>
            </a:r>
            <a:r>
              <a:rPr lang="en-GB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ar-SA" sz="48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حمدت را گویم </a:t>
            </a:r>
            <a:endParaRPr lang="en-GB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ar-SA" sz="48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تو </a:t>
            </a:r>
            <a:r>
              <a:rPr lang="en-GB" sz="48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ar-SA" sz="48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را ستایم</a:t>
            </a:r>
            <a:endParaRPr sz="4800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marR="0" lvl="0" indent="0" algn="ctr" rtl="1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ar-SA" sz="48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ای خداوند مشتاق توام</a:t>
            </a:r>
            <a:endParaRPr lang="en-GB" sz="4800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marR="0" lvl="0" indent="0" algn="ctr" rtl="1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ar-SA" sz="48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تو</a:t>
            </a:r>
            <a:r>
              <a:rPr lang="en-GB" sz="48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ar-SA" sz="48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را می خوانم</a:t>
            </a:r>
            <a:endParaRPr sz="4800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1" y="292231"/>
            <a:ext cx="12192000" cy="656576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تو حامی من </a:t>
            </a: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، </a:t>
            </a: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تو قوت من</a:t>
            </a:r>
            <a:endParaRPr lang="en-GB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به حضور تو من می آیم</a:t>
            </a: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هر روز و هر روز</a:t>
            </a: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،</a:t>
            </a: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تشنه توام</a:t>
            </a:r>
            <a:endParaRPr lang="en-GB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با تمامی جان تو را می خوانم</a:t>
            </a:r>
          </a:p>
        </p:txBody>
      </p:sp>
    </p:spTree>
    <p:extLst>
      <p:ext uri="{BB962C8B-B14F-4D97-AF65-F5344CB8AC3E}">
        <p14:creationId xmlns:p14="http://schemas.microsoft.com/office/powerpoint/2010/main" val="1816297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idx="1"/>
          </p:nvPr>
        </p:nvSpPr>
        <p:spPr>
          <a:xfrm>
            <a:off x="0" y="348792"/>
            <a:ext cx="12192000" cy="650920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تو </a:t>
            </a:r>
            <a:r>
              <a:rPr lang="en-GB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قدوسی ، تو</a:t>
            </a:r>
            <a:r>
              <a:rPr lang="en-GB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پادشاهی </a:t>
            </a:r>
            <a:endParaRPr lang="en-GB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مالک جان من تویی</a:t>
            </a:r>
            <a:endParaRPr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تو</a:t>
            </a:r>
            <a:r>
              <a:rPr lang="en-GB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قدوسی ، تو</a:t>
            </a:r>
            <a:r>
              <a:rPr lang="en-GB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پادشاهی</a:t>
            </a:r>
            <a:endParaRPr lang="en-GB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پناه جان من تويى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195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62</Words>
  <Application>Microsoft Office PowerPoint</Application>
  <PresentationFormat>Widescreen</PresentationFormat>
  <Paragraphs>12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Century Gothic</vt:lpstr>
      <vt:lpstr>Arial</vt:lpstr>
      <vt:lpstr>Calibri</vt:lpstr>
      <vt:lpstr>Times New Roman</vt:lpstr>
      <vt:lpstr>XB Zar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 Hooseini</dc:creator>
  <cp:lastModifiedBy>Yalda Mirshekar</cp:lastModifiedBy>
  <cp:revision>3</cp:revision>
  <dcterms:modified xsi:type="dcterms:W3CDTF">2025-05-06T15:09:30Z</dcterms:modified>
</cp:coreProperties>
</file>