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57" r:id="rId3"/>
    <p:sldId id="269" r:id="rId4"/>
    <p:sldId id="258" r:id="rId5"/>
    <p:sldId id="259" r:id="rId6"/>
    <p:sldId id="260" r:id="rId7"/>
    <p:sldId id="261" r:id="rId8"/>
    <p:sldId id="270" r:id="rId9"/>
    <p:sldId id="271" r:id="rId10"/>
    <p:sldId id="266" r:id="rId11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98"/>
  </p:normalViewPr>
  <p:slideViewPr>
    <p:cSldViewPr snapToGrid="0">
      <p:cViewPr varScale="1">
        <p:scale>
          <a:sx n="79" d="100"/>
          <a:sy n="79" d="100"/>
        </p:scale>
        <p:origin x="9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44CB2-A076-E0D5-701F-8426C942F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C18A3B-A855-ED41-172A-EDDBC3DA6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17F8C-5606-5514-7A33-E132381F1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6CEDB-ECCF-187D-33EB-B2130090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0DB70-353D-6082-D0A1-7F323C7E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715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B60AB-D434-46B7-75C4-FA20C72CB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AB67A8-1911-D93A-F5DB-147EFDB7B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3D384-7CDF-C3DA-CF6B-FDDF17974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2880A-BA5F-AED5-7B91-B4B665484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0ECF1-9425-2CFD-13E2-FD232945D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4856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62CCE1-2BCA-4ECB-8F2E-7D00ED41D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CBD91F-1ED4-D515-9101-FFB798952F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DBFFD-4EB7-A57C-8ACC-5E5D7DD34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CCD3C-CAC8-9E2D-F663-042CBF501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22897-160F-DB26-7F51-97800904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6138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973BD-D0D6-7D8D-26DD-A1FE0879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120D4-E5C8-93E1-9E44-FAD015633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FE4A2-2381-E62C-DC4F-CE2DF109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0F642-FA6C-68C3-E259-934D3D4D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CEA35-130C-8D76-E195-25FA4ADEE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5093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57C3-C46D-6D4A-78DD-B5BE2FA45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0BFC1-3015-C93F-75CB-1318CE51B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AECC0-6384-DD55-586F-DEF7C7BE8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793CD-2065-DD15-1177-A3A70E935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4DA07-F2AC-A358-2FC7-6D9D82DA2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96351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DD2EC-A16C-C5B3-CE61-2F7B48F30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12F85-F5FA-9C12-5C21-93B8033E6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3817B-3028-2915-3B92-B5B1396B7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4A2582-BD04-17A3-651C-26CE91E6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541AC-80D7-9916-41C9-E4CE52582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BB01E-DFEC-2B8A-A18B-EA84CE4D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05238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8910E-40C7-8A23-B989-5860368CE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697E0-6D16-5858-4921-A2918370B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6706D-F111-A56C-4FBC-D8E841477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D27A6A-AC0A-75E9-C0F5-46AE08505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DAF523-94B0-1750-A774-88E4735B97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288F39-AA63-9AD3-657A-E6BC52736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8D7A56-D402-FB4B-E74B-C52D1F59E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BE5453-D488-376E-800A-D4210AD5A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0678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FD61B-3540-DC64-7ACB-8A95D4459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E7E185-22FC-0A22-5C16-7EB7B89FA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9E5C7E-6CE2-783C-3B07-346F3724D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D8868B-6643-109A-89AA-4C181F39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0100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B38485-A6D7-06A3-B7FE-2076378C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89A2AC-9A66-14B0-7784-1D03CC505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3A891-E0A6-6636-F2C4-549CFD5A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3616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A0945-89B3-CD0B-5AEA-E5A2B4746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44FD-7AD2-8C8D-EFF3-0A68E0C61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ACA180-F318-18AE-B93C-FB1D6C48C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F0742-BB8C-76CE-10CC-108D8B18C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C538A-8CED-3304-E8F5-390753FF0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1DDBC-EF64-5582-8346-23A83433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53586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F6D8C-C2B3-63E3-A719-F6D75CF3D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A7CE17-78BD-6AF2-93C3-EF565D0E7B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31982-1439-CFBB-0F6D-C38260F4B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4BE38-97ED-B8A3-DF75-D9B6B1D6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DD71E-C9FD-BABA-5D9D-24A080819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0304A-D4E4-85EA-952F-1AD4E1D0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92378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48A59-A3CD-879B-ADD7-4D74685D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D8C79-1A20-69FF-85A0-F428BDDE6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7C9D4-40DD-225D-34C9-1EC677BC97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F6D84-0060-D0B4-42DB-905EC07A0D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22D23-7A57-C06B-012D-DB9BFE182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34647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1651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82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612619"/>
            <a:ext cx="12113443" cy="557075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دل شکسته ، گمگشته بودم</a:t>
            </a:r>
            <a:r>
              <a:rPr lang="en-US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، جدا کردی مرا از گناه</a:t>
            </a:r>
          </a:p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از خاکستر تولد یافتم ، در دستان امینت عیسی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Del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shekaste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gomgashte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budam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Joda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kardi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mara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gonah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khakestar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tavalod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yaftam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dastane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aminat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Isa</a:t>
            </a:r>
            <a:endParaRPr lang="fa-IR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7550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169682"/>
            <a:ext cx="12113443" cy="60631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8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fa-IR" sz="48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زبانم قاصر از وصف تو</a:t>
            </a:r>
            <a:r>
              <a:rPr lang="en-US" sz="48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fa-IR" sz="48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، چشمانم راهت را می‌جوید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تمام عمر از پی‌ات آیم ، تا ابد در فیضت آزادم</a:t>
            </a:r>
          </a:p>
          <a:p>
            <a:pPr algn="ctr" rtl="1"/>
            <a:endParaRPr lang="fa-IR" sz="40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Zabanam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ghaser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vasfe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to</a:t>
            </a:r>
          </a:p>
          <a:p>
            <a:pPr algn="ctr" rtl="1"/>
            <a:r>
              <a:rPr lang="en-US" sz="4400" cap="none" spc="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Cheshmanam</a:t>
            </a:r>
            <a:r>
              <a:rPr lang="en-US" sz="44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cap="none" spc="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rahat</a:t>
            </a:r>
            <a:r>
              <a:rPr lang="en-US" sz="44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ra </a:t>
            </a:r>
            <a:r>
              <a:rPr lang="en-US" sz="4400" cap="none" spc="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mijuyad</a:t>
            </a:r>
            <a:endParaRPr lang="en-US" sz="44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Tamame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omr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peyat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ayam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Ta </a:t>
            </a:r>
            <a:r>
              <a:rPr lang="en-US" sz="4400" cap="none" spc="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abad</a:t>
            </a:r>
            <a:r>
              <a:rPr lang="en-US" sz="44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cap="none" spc="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</a:t>
            </a:r>
            <a:r>
              <a:rPr lang="en-US" sz="44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cap="none" spc="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feyzat</a:t>
            </a:r>
            <a:r>
              <a:rPr lang="en-US" sz="4400" cap="none" spc="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cap="none" spc="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azadam</a:t>
            </a:r>
            <a:endParaRPr lang="fa-IR" sz="4400" cap="none" spc="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320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63570"/>
            <a:ext cx="12113443" cy="51398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در تو دارم عیسی آزادی</a:t>
            </a:r>
            <a:r>
              <a:rPr lang="en-US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، نامت برافرازیم ، می‌ستاییم</a:t>
            </a:r>
          </a:p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عشق تو ای عیسی ، بی پایان است</a:t>
            </a:r>
          </a:p>
          <a:p>
            <a:pPr algn="ctr" rtl="1"/>
            <a:r>
              <a:rPr lang="en-US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Oh oh oh</a:t>
            </a:r>
            <a:endParaRPr lang="fa-IR" sz="48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endParaRPr lang="fa-IR" sz="5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 to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daram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Isa azadi</a:t>
            </a: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namat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barafrazim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misetayim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Eshghe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to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ey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Isa , bi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payan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ast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, Oh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Oh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Oh</a:t>
            </a:r>
            <a:endParaRPr lang="fa-IR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229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67265"/>
            <a:ext cx="12113443" cy="55092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تو در ما زنده ای ، قلبم از آن توست</a:t>
            </a:r>
          </a:p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نیاز ما تویی ، در عشقت آزادیست</a:t>
            </a:r>
          </a:p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(</a:t>
            </a:r>
            <a:r>
              <a:rPr lang="en-US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x2</a:t>
            </a: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)</a:t>
            </a:r>
            <a:endParaRPr lang="en-US" sz="48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endParaRPr lang="en-US" sz="5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To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ma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zendeyi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ghalbam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aane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tost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Niyaze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ma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toyi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eshghat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azadist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36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(x2)</a:t>
            </a:r>
            <a:endParaRPr lang="fa-IR" sz="36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268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72998"/>
            <a:ext cx="12113443" cy="529375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حتی در میان تاریکی ، نور عشق تو می‌تابد</a:t>
            </a:r>
          </a:p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بندهای من را گسستی ، آزادم کردی از اسارت</a:t>
            </a:r>
          </a:p>
          <a:p>
            <a:pPr algn="ctr" rtl="1"/>
            <a:endParaRPr lang="fa-IR" sz="66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Hata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miyane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tariki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Nure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eshghe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to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mitabad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Bandhaye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man ra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gosasti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Azadam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kardi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esarat</a:t>
            </a:r>
            <a:endParaRPr lang="fa-IR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3353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452487"/>
            <a:ext cx="12113443" cy="575542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همه چیز در این دنیا فانیست ، تنها حیات تو جاودانیست</a:t>
            </a:r>
          </a:p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اراده ی تو انجام شود ، تا پادشاهی‌ات بیاید</a:t>
            </a:r>
          </a:p>
          <a:p>
            <a:pPr algn="ctr" rtl="1"/>
            <a:endParaRPr lang="fa-IR" sz="66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Hame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chiz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in Donya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fanist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Tanha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hayate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to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javdanist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Eradeye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to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anjam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shavad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Ta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padeshahiyat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biayad</a:t>
            </a:r>
            <a:endParaRPr lang="fa-IR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92073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63570"/>
            <a:ext cx="12113443" cy="51398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در تو دارم عیسی آزادی</a:t>
            </a:r>
            <a:r>
              <a:rPr lang="en-US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، نامت برافرازیم ، می‌ستاییم</a:t>
            </a:r>
          </a:p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عشق تو ای عیسی ، بی پایان است</a:t>
            </a:r>
          </a:p>
          <a:p>
            <a:pPr algn="ctr" rtl="1"/>
            <a:r>
              <a:rPr lang="en-US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Oh oh oh</a:t>
            </a:r>
            <a:endParaRPr lang="fa-IR" sz="48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endParaRPr lang="fa-IR" sz="5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 to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daram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Isa azadi</a:t>
            </a: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namat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barafrazim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misetayim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Eshghe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to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ey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Isa , bi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payan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ast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, Oh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Oh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Oh</a:t>
            </a:r>
            <a:endParaRPr lang="fa-IR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7540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67265"/>
            <a:ext cx="12113443" cy="55092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تو در ما زنده ای ، قلبم از آن توست</a:t>
            </a:r>
          </a:p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نیاز ما تویی ، در عشقت آزادیست</a:t>
            </a:r>
          </a:p>
          <a:p>
            <a:pPr algn="ctr" rtl="1"/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(</a:t>
            </a:r>
            <a:r>
              <a:rPr lang="en-US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x2</a:t>
            </a:r>
            <a:r>
              <a:rPr lang="fa-IR" sz="48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)</a:t>
            </a:r>
            <a:endParaRPr lang="en-US" sz="48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endParaRPr lang="en-US" sz="5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To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ma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zendeyi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ghalbam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aane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tost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Niyaze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ma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toyi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,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dar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eshghat</a:t>
            </a:r>
            <a:r>
              <a:rPr lang="en-US" sz="44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 </a:t>
            </a:r>
            <a:r>
              <a:rPr lang="en-US" sz="4400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azadist</a:t>
            </a:r>
            <a:endParaRPr lang="en-US" sz="44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  <a:p>
            <a:pPr algn="ctr" rtl="1"/>
            <a:r>
              <a:rPr lang="en-US" sz="3600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cs typeface="+mj-cs"/>
              </a:rPr>
              <a:t>(x2)</a:t>
            </a:r>
            <a:endParaRPr lang="fa-IR" sz="3600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50260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311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7</cp:revision>
  <dcterms:created xsi:type="dcterms:W3CDTF">2023-11-13T11:23:48Z</dcterms:created>
  <dcterms:modified xsi:type="dcterms:W3CDTF">2025-04-28T15:33:03Z</dcterms:modified>
</cp:coreProperties>
</file>