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69338D1-E588-864F-870E-9B0BECAF22C4}"/>
    <pc:docChg chg="undo custSel addSld delSld modSld sldOrd modMainMaster">
      <pc:chgData name="Niloofar Hosseini" userId="eb3e3110-2622-43cd-88f0-a4c46bd91734" providerId="ADAL" clId="{C69338D1-E588-864F-870E-9B0BECAF22C4}" dt="2024-05-29T15:11:31.249" v="225" actId="20577"/>
      <pc:docMkLst>
        <pc:docMk/>
      </pc:docMkLst>
      <pc:sldChg chg="addSp delSp modSp mod setBg">
        <pc:chgData name="Niloofar Hosseini" userId="eb3e3110-2622-43cd-88f0-a4c46bd91734" providerId="ADAL" clId="{C69338D1-E588-864F-870E-9B0BECAF22C4}" dt="2024-05-29T15:09:35.335" v="88"/>
        <pc:sldMkLst>
          <pc:docMk/>
          <pc:sldMk cId="28888934" sldId="256"/>
        </pc:sldMkLst>
        <pc:spChg chg="add del mod">
          <ac:chgData name="Niloofar Hosseini" userId="eb3e3110-2622-43cd-88f0-a4c46bd91734" providerId="ADAL" clId="{C69338D1-E588-864F-870E-9B0BECAF22C4}" dt="2024-05-29T15:09:35.335" v="88"/>
          <ac:spMkLst>
            <pc:docMk/>
            <pc:sldMk cId="28888934" sldId="256"/>
            <ac:spMk id="2" creationId="{D5770AE7-8AE6-CAA1-7821-7889DE6C89D1}"/>
          </ac:spMkLst>
        </pc:spChg>
        <pc:spChg chg="mod">
          <ac:chgData name="Niloofar Hosseini" userId="eb3e3110-2622-43cd-88f0-a4c46bd91734" providerId="ADAL" clId="{C69338D1-E588-864F-870E-9B0BECAF22C4}" dt="2024-05-29T15:09:32.920" v="86" actId="403"/>
          <ac:spMkLst>
            <pc:docMk/>
            <pc:sldMk cId="28888934" sldId="256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C69338D1-E588-864F-870E-9B0BECAF22C4}" dt="2024-05-29T15:10:23.562" v="188" actId="2696"/>
        <pc:sldMkLst>
          <pc:docMk/>
          <pc:sldMk cId="4201911566" sldId="258"/>
        </pc:sldMkLst>
      </pc:sldChg>
      <pc:sldChg chg="del">
        <pc:chgData name="Niloofar Hosseini" userId="eb3e3110-2622-43cd-88f0-a4c46bd91734" providerId="ADAL" clId="{C69338D1-E588-864F-870E-9B0BECAF22C4}" dt="2024-05-29T15:10:23.655" v="189" actId="2696"/>
        <pc:sldMkLst>
          <pc:docMk/>
          <pc:sldMk cId="861717488" sldId="259"/>
        </pc:sldMkLst>
      </pc:sldChg>
      <pc:sldChg chg="del">
        <pc:chgData name="Niloofar Hosseini" userId="eb3e3110-2622-43cd-88f0-a4c46bd91734" providerId="ADAL" clId="{C69338D1-E588-864F-870E-9B0BECAF22C4}" dt="2024-05-29T15:10:24.611" v="190" actId="2696"/>
        <pc:sldMkLst>
          <pc:docMk/>
          <pc:sldMk cId="3118149445" sldId="260"/>
        </pc:sldMkLst>
      </pc:sldChg>
      <pc:sldChg chg="setBg">
        <pc:chgData name="Niloofar Hosseini" userId="eb3e3110-2622-43cd-88f0-a4c46bd91734" providerId="ADAL" clId="{C69338D1-E588-864F-870E-9B0BECAF22C4}" dt="2024-05-29T15:08:02.549" v="6"/>
        <pc:sldMkLst>
          <pc:docMk/>
          <pc:sldMk cId="730435159" sldId="261"/>
        </pc:sldMkLst>
      </pc:sldChg>
      <pc:sldChg chg="setBg">
        <pc:chgData name="Niloofar Hosseini" userId="eb3e3110-2622-43cd-88f0-a4c46bd91734" providerId="ADAL" clId="{C69338D1-E588-864F-870E-9B0BECAF22C4}" dt="2024-05-29T15:07:58.655" v="4"/>
        <pc:sldMkLst>
          <pc:docMk/>
          <pc:sldMk cId="3958267883" sldId="262"/>
        </pc:sldMkLst>
      </pc:sldChg>
      <pc:sldChg chg="modSp add mod">
        <pc:chgData name="Niloofar Hosseini" userId="eb3e3110-2622-43cd-88f0-a4c46bd91734" providerId="ADAL" clId="{C69338D1-E588-864F-870E-9B0BECAF22C4}" dt="2024-05-29T15:09:57.848" v="146" actId="20577"/>
        <pc:sldMkLst>
          <pc:docMk/>
          <pc:sldMk cId="2880477221" sldId="263"/>
        </pc:sldMkLst>
        <pc:spChg chg="mod">
          <ac:chgData name="Niloofar Hosseini" userId="eb3e3110-2622-43cd-88f0-a4c46bd91734" providerId="ADAL" clId="{C69338D1-E588-864F-870E-9B0BECAF22C4}" dt="2024-05-29T15:09:57.848" v="146" actId="20577"/>
          <ac:spMkLst>
            <pc:docMk/>
            <pc:sldMk cId="2880477221" sldId="263"/>
            <ac:spMk id="3" creationId="{00000000-0000-0000-0000-000000000000}"/>
          </ac:spMkLst>
        </pc:spChg>
      </pc:sldChg>
      <pc:sldChg chg="modSp add mod">
        <pc:chgData name="Niloofar Hosseini" userId="eb3e3110-2622-43cd-88f0-a4c46bd91734" providerId="ADAL" clId="{C69338D1-E588-864F-870E-9B0BECAF22C4}" dt="2024-05-29T15:10:17.040" v="187" actId="20577"/>
        <pc:sldMkLst>
          <pc:docMk/>
          <pc:sldMk cId="2324827845" sldId="264"/>
        </pc:sldMkLst>
        <pc:spChg chg="mod">
          <ac:chgData name="Niloofar Hosseini" userId="eb3e3110-2622-43cd-88f0-a4c46bd91734" providerId="ADAL" clId="{C69338D1-E588-864F-870E-9B0BECAF22C4}" dt="2024-05-29T15:10:17.040" v="187" actId="20577"/>
          <ac:spMkLst>
            <pc:docMk/>
            <pc:sldMk cId="2324827845" sldId="264"/>
            <ac:spMk id="3" creationId="{00000000-0000-0000-0000-000000000000}"/>
          </ac:spMkLst>
        </pc:spChg>
      </pc:sldChg>
      <pc:sldChg chg="modSp add mod ord">
        <pc:chgData name="Niloofar Hosseini" userId="eb3e3110-2622-43cd-88f0-a4c46bd91734" providerId="ADAL" clId="{C69338D1-E588-864F-870E-9B0BECAF22C4}" dt="2024-05-29T15:11:31.249" v="225" actId="20577"/>
        <pc:sldMkLst>
          <pc:docMk/>
          <pc:sldMk cId="1942042503" sldId="265"/>
        </pc:sldMkLst>
        <pc:spChg chg="mod">
          <ac:chgData name="Niloofar Hosseini" userId="eb3e3110-2622-43cd-88f0-a4c46bd91734" providerId="ADAL" clId="{C69338D1-E588-864F-870E-9B0BECAF22C4}" dt="2024-05-29T15:11:31.249" v="225" actId="20577"/>
          <ac:spMkLst>
            <pc:docMk/>
            <pc:sldMk cId="1942042503" sldId="265"/>
            <ac:spMk id="3" creationId="{00000000-0000-0000-0000-000000000000}"/>
          </ac:spMkLst>
        </pc:spChg>
      </pc:sldChg>
      <pc:sldChg chg="add del">
        <pc:chgData name="Niloofar Hosseini" userId="eb3e3110-2622-43cd-88f0-a4c46bd91734" providerId="ADAL" clId="{C69338D1-E588-864F-870E-9B0BECAF22C4}" dt="2024-05-29T15:11:19.276" v="192" actId="2696"/>
        <pc:sldMkLst>
          <pc:docMk/>
          <pc:sldMk cId="2882106395" sldId="265"/>
        </pc:sldMkLst>
      </pc:sldChg>
      <pc:sldMasterChg chg="setBg modSldLayout">
        <pc:chgData name="Niloofar Hosseini" userId="eb3e3110-2622-43cd-88f0-a4c46bd91734" providerId="ADAL" clId="{C69338D1-E588-864F-870E-9B0BECAF22C4}" dt="2024-05-29T15:07:52.387" v="2"/>
        <pc:sldMasterMkLst>
          <pc:docMk/>
          <pc:sldMasterMk cId="3001578080" sldId="2147483648"/>
        </pc:sldMasterMkLst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4007312344" sldId="2147483649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279249384" sldId="2147483650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892015028" sldId="2147483651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3037399793" sldId="2147483652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1293214076" sldId="2147483653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2297484907" sldId="2147483654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2213107110" sldId="2147483655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2535591795" sldId="2147483656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706857530" sldId="2147483657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114426277" sldId="2147483658"/>
          </pc:sldLayoutMkLst>
        </pc:sldLayoutChg>
        <pc:sldLayoutChg chg="setBg">
          <pc:chgData name="Niloofar Hosseini" userId="eb3e3110-2622-43cd-88f0-a4c46bd91734" providerId="ADAL" clId="{C69338D1-E588-864F-870E-9B0BECAF22C4}" dt="2024-05-29T15:07:52.387" v="2"/>
          <pc:sldLayoutMkLst>
            <pc:docMk/>
            <pc:sldMasterMk cId="3001578080" sldId="2147483648"/>
            <pc:sldLayoutMk cId="43028320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8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64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40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942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0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56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45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3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7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1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5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4FDC2-A5F9-41C7-8DF9-3CD58B270BE2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D3EB4-05B7-418A-B793-E91B45051E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115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267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20548"/>
            <a:ext cx="12192000" cy="692991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بی همتایی ، تو بی همتایی</a:t>
            </a: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بی همتایی ، تو بی همتایی</a:t>
            </a:r>
          </a:p>
        </p:txBody>
      </p:sp>
    </p:spTree>
    <p:extLst>
      <p:ext uri="{BB962C8B-B14F-4D97-AF65-F5344CB8AC3E}">
        <p14:creationId xmlns:p14="http://schemas.microsoft.com/office/powerpoint/2010/main" val="2888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20548"/>
            <a:ext cx="12192000" cy="692991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پرستمت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پرستمت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پسر خدا ، تو بی همتایی</a:t>
            </a:r>
          </a:p>
        </p:txBody>
      </p:sp>
    </p:spTree>
    <p:extLst>
      <p:ext uri="{BB962C8B-B14F-4D97-AF65-F5344CB8AC3E}">
        <p14:creationId xmlns:p14="http://schemas.microsoft.com/office/powerpoint/2010/main" val="288047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20548"/>
            <a:ext cx="12192000" cy="692991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آرامشی ، تو آرامشی</a:t>
            </a: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دوستت می دارم ، تو بی همتایی</a:t>
            </a:r>
          </a:p>
        </p:txBody>
      </p:sp>
    </p:spTree>
    <p:extLst>
      <p:ext uri="{BB962C8B-B14F-4D97-AF65-F5344CB8AC3E}">
        <p14:creationId xmlns:p14="http://schemas.microsoft.com/office/powerpoint/2010/main" val="2324827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20548"/>
            <a:ext cx="12192000" cy="692991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بی همتایی ، تو بی همتایی</a:t>
            </a:r>
          </a:p>
          <a:p>
            <a:pPr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پسر خدا ، تو بی همتایی</a:t>
            </a:r>
          </a:p>
        </p:txBody>
      </p:sp>
    </p:spTree>
    <p:extLst>
      <p:ext uri="{BB962C8B-B14F-4D97-AF65-F5344CB8AC3E}">
        <p14:creationId xmlns:p14="http://schemas.microsoft.com/office/powerpoint/2010/main" val="194204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43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50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2017-11-08T00:07:17Z</dcterms:created>
  <dcterms:modified xsi:type="dcterms:W3CDTF">2025-05-06T15:08:21Z</dcterms:modified>
</cp:coreProperties>
</file>