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442AEB-FBB6-0F49-9412-FB5345F707DA}"/>
    <pc:docChg chg="undo custSel addSld delSld modSld modMainMaster">
      <pc:chgData name="Niloofar Hosseini" userId="eb3e3110-2622-43cd-88f0-a4c46bd91734" providerId="ADAL" clId="{95442AEB-FBB6-0F49-9412-FB5345F707DA}" dt="2024-05-29T15:06:45.587" v="307" actId="20577"/>
      <pc:docMkLst>
        <pc:docMk/>
      </pc:docMkLst>
      <pc:sldChg chg="addSp delSp modSp mod">
        <pc:chgData name="Niloofar Hosseini" userId="eb3e3110-2622-43cd-88f0-a4c46bd91734" providerId="ADAL" clId="{95442AEB-FBB6-0F49-9412-FB5345F707DA}" dt="2024-05-29T15:05:49.631" v="145"/>
        <pc:sldMkLst>
          <pc:docMk/>
          <pc:sldMk cId="808345628" sldId="256"/>
        </pc:sldMkLst>
        <pc:spChg chg="add del mod">
          <ac:chgData name="Niloofar Hosseini" userId="eb3e3110-2622-43cd-88f0-a4c46bd91734" providerId="ADAL" clId="{95442AEB-FBB6-0F49-9412-FB5345F707DA}" dt="2024-05-29T15:05:49.631" v="145"/>
          <ac:spMkLst>
            <pc:docMk/>
            <pc:sldMk cId="808345628" sldId="256"/>
            <ac:spMk id="2" creationId="{09D3E7DF-434F-FB19-85A0-C2837B4E928D}"/>
          </ac:spMkLst>
        </pc:spChg>
        <pc:spChg chg="mod">
          <ac:chgData name="Niloofar Hosseini" userId="eb3e3110-2622-43cd-88f0-a4c46bd91734" providerId="ADAL" clId="{95442AEB-FBB6-0F49-9412-FB5345F707DA}" dt="2024-05-29T15:04:58.134" v="59" actId="20577"/>
          <ac:spMkLst>
            <pc:docMk/>
            <pc:sldMk cId="808345628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442AEB-FBB6-0F49-9412-FB5345F707DA}" dt="2024-05-29T15:05:51.644" v="146" actId="2696"/>
        <pc:sldMkLst>
          <pc:docMk/>
          <pc:sldMk cId="3036032887" sldId="257"/>
        </pc:sldMkLst>
      </pc:sldChg>
      <pc:sldChg chg="del">
        <pc:chgData name="Niloofar Hosseini" userId="eb3e3110-2622-43cd-88f0-a4c46bd91734" providerId="ADAL" clId="{95442AEB-FBB6-0F49-9412-FB5345F707DA}" dt="2024-05-29T15:05:51.756" v="147" actId="2696"/>
        <pc:sldMkLst>
          <pc:docMk/>
          <pc:sldMk cId="3436871152" sldId="258"/>
        </pc:sldMkLst>
      </pc:sldChg>
      <pc:sldChg chg="del">
        <pc:chgData name="Niloofar Hosseini" userId="eb3e3110-2622-43cd-88f0-a4c46bd91734" providerId="ADAL" clId="{95442AEB-FBB6-0F49-9412-FB5345F707DA}" dt="2024-05-29T15:05:51.845" v="148" actId="2696"/>
        <pc:sldMkLst>
          <pc:docMk/>
          <pc:sldMk cId="2304762647" sldId="259"/>
        </pc:sldMkLst>
      </pc:sldChg>
      <pc:sldChg chg="del">
        <pc:chgData name="Niloofar Hosseini" userId="eb3e3110-2622-43cd-88f0-a4c46bd91734" providerId="ADAL" clId="{95442AEB-FBB6-0F49-9412-FB5345F707DA}" dt="2024-05-29T15:05:52.335" v="149" actId="2696"/>
        <pc:sldMkLst>
          <pc:docMk/>
          <pc:sldMk cId="1076644741" sldId="260"/>
        </pc:sldMkLst>
      </pc:sldChg>
      <pc:sldChg chg="del">
        <pc:chgData name="Niloofar Hosseini" userId="eb3e3110-2622-43cd-88f0-a4c46bd91734" providerId="ADAL" clId="{95442AEB-FBB6-0F49-9412-FB5345F707DA}" dt="2024-05-29T15:05:53.109" v="150" actId="2696"/>
        <pc:sldMkLst>
          <pc:docMk/>
          <pc:sldMk cId="2158387340" sldId="261"/>
        </pc:sldMkLst>
      </pc:sldChg>
      <pc:sldChg chg="setBg">
        <pc:chgData name="Niloofar Hosseini" userId="eb3e3110-2622-43cd-88f0-a4c46bd91734" providerId="ADAL" clId="{95442AEB-FBB6-0F49-9412-FB5345F707DA}" dt="2024-05-29T14:59:26.921" v="13"/>
        <pc:sldMkLst>
          <pc:docMk/>
          <pc:sldMk cId="354014254" sldId="262"/>
        </pc:sldMkLst>
      </pc:sldChg>
      <pc:sldChg chg="setBg">
        <pc:chgData name="Niloofar Hosseini" userId="eb3e3110-2622-43cd-88f0-a4c46bd91734" providerId="ADAL" clId="{95442AEB-FBB6-0F49-9412-FB5345F707DA}" dt="2024-05-29T14:59:22.122" v="11"/>
        <pc:sldMkLst>
          <pc:docMk/>
          <pc:sldMk cId="1955188563" sldId="263"/>
        </pc:sldMkLst>
      </pc:sldChg>
      <pc:sldChg chg="modSp add mod">
        <pc:chgData name="Niloofar Hosseini" userId="eb3e3110-2622-43cd-88f0-a4c46bd91734" providerId="ADAL" clId="{95442AEB-FBB6-0F49-9412-FB5345F707DA}" dt="2024-05-29T15:05:45.638" v="143" actId="403"/>
        <pc:sldMkLst>
          <pc:docMk/>
          <pc:sldMk cId="3427067007" sldId="264"/>
        </pc:sldMkLst>
        <pc:spChg chg="mod">
          <ac:chgData name="Niloofar Hosseini" userId="eb3e3110-2622-43cd-88f0-a4c46bd91734" providerId="ADAL" clId="{95442AEB-FBB6-0F49-9412-FB5345F707DA}" dt="2024-05-29T15:05:45.638" v="143" actId="403"/>
          <ac:spMkLst>
            <pc:docMk/>
            <pc:sldMk cId="3427067007" sldId="26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95442AEB-FBB6-0F49-9412-FB5345F707DA}" dt="2024-05-29T15:06:14.909" v="227" actId="20577"/>
        <pc:sldMkLst>
          <pc:docMk/>
          <pc:sldMk cId="3785581160" sldId="265"/>
        </pc:sldMkLst>
        <pc:spChg chg="mod">
          <ac:chgData name="Niloofar Hosseini" userId="eb3e3110-2622-43cd-88f0-a4c46bd91734" providerId="ADAL" clId="{95442AEB-FBB6-0F49-9412-FB5345F707DA}" dt="2024-05-29T15:06:14.909" v="227" actId="20577"/>
          <ac:spMkLst>
            <pc:docMk/>
            <pc:sldMk cId="3785581160" sldId="265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95442AEB-FBB6-0F49-9412-FB5345F707DA}" dt="2024-05-29T15:05:55.439" v="151" actId="2890"/>
        <pc:sldMkLst>
          <pc:docMk/>
          <pc:sldMk cId="1884156058" sldId="266"/>
        </pc:sldMkLst>
      </pc:sldChg>
      <pc:sldChg chg="modSp add mod">
        <pc:chgData name="Niloofar Hosseini" userId="eb3e3110-2622-43cd-88f0-a4c46bd91734" providerId="ADAL" clId="{95442AEB-FBB6-0F49-9412-FB5345F707DA}" dt="2024-05-29T15:06:45.587" v="307" actId="20577"/>
        <pc:sldMkLst>
          <pc:docMk/>
          <pc:sldMk cId="4049256403" sldId="267"/>
        </pc:sldMkLst>
        <pc:spChg chg="mod">
          <ac:chgData name="Niloofar Hosseini" userId="eb3e3110-2622-43cd-88f0-a4c46bd91734" providerId="ADAL" clId="{95442AEB-FBB6-0F49-9412-FB5345F707DA}" dt="2024-05-29T15:06:45.587" v="307" actId="20577"/>
          <ac:spMkLst>
            <pc:docMk/>
            <pc:sldMk cId="4049256403" sldId="267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95442AEB-FBB6-0F49-9412-FB5345F707DA}" dt="2024-05-29T15:06:24.687" v="228" actId="2890"/>
        <pc:sldMkLst>
          <pc:docMk/>
          <pc:sldMk cId="1657784784" sldId="268"/>
        </pc:sldMkLst>
      </pc:sldChg>
      <pc:sldMasterChg chg="setBg modSldLayout">
        <pc:chgData name="Niloofar Hosseini" userId="eb3e3110-2622-43cd-88f0-a4c46bd91734" providerId="ADAL" clId="{95442AEB-FBB6-0F49-9412-FB5345F707DA}" dt="2024-05-29T14:59:13.437" v="9"/>
        <pc:sldMasterMkLst>
          <pc:docMk/>
          <pc:sldMasterMk cId="873292662" sldId="2147483648"/>
        </pc:sldMasterMkLst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1949063899" sldId="2147483649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925664902" sldId="2147483650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2680448359" sldId="2147483651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4106521938" sldId="2147483652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102290752" sldId="2147483653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2219283677" sldId="2147483654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4212205256" sldId="2147483655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2972669548" sldId="2147483656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1043808986" sldId="2147483657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401724083" sldId="2147483658"/>
          </pc:sldLayoutMkLst>
        </pc:sldLayoutChg>
        <pc:sldLayoutChg chg="setBg">
          <pc:chgData name="Niloofar Hosseini" userId="eb3e3110-2622-43cd-88f0-a4c46bd91734" providerId="ADAL" clId="{95442AEB-FBB6-0F49-9412-FB5345F707DA}" dt="2024-05-29T14:59:13.437" v="9"/>
          <pc:sldLayoutMkLst>
            <pc:docMk/>
            <pc:sldMasterMk cId="873292662" sldId="2147483648"/>
            <pc:sldLayoutMk cId="16709384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63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83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14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11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8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38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35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56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902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17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D248-DF2F-4402-87AC-1DEE5E15439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585F1-E467-42D5-BDDA-E63B78EFC0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98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18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آزمایش ها و تنگی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خارهای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تیز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بُوَد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این فکر قوی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8345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3689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به یادم هستی ، تو به یادم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چه ترسم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3E7DF-434F-FB19-85A0-C2837B4E928D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7067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اندیشه های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روح من کنند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ظغیان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چیره شوم بر هر غمی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5581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3689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به یادم هستی ، تو به یادم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چه ترسم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3E7DF-434F-FB19-85A0-C2837B4E928D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415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ابرهای تار آیند روند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 ها حمله کنند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نومید نگردم در سختی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925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3689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به یادم هستی ، تو به یادم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چه ترسم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یادم هستی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3E7DF-434F-FB19-85A0-C2837B4E928D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778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14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105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2019-12-12T13:37:37Z</dcterms:created>
  <dcterms:modified xsi:type="dcterms:W3CDTF">2025-05-06T15:08:00Z</dcterms:modified>
</cp:coreProperties>
</file>