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8" autoAdjust="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412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086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762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4512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9622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953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819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28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9195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5864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4342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3828-94C6-1549-9828-1AA2F9E83FD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F203-1438-C34F-B959-9920FB67CD6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35941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091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95737-E341-4F46-AC66-8C1B19D61B6D}"/>
              </a:ext>
            </a:extLst>
          </p:cNvPr>
          <p:cNvSpPr/>
          <p:nvPr/>
        </p:nvSpPr>
        <p:spPr>
          <a:xfrm>
            <a:off x="0" y="1"/>
            <a:ext cx="12192000" cy="58392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برای من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تختت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رها کردی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پادشاه تاج خار به سر کردی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216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95737-E341-4F46-AC66-8C1B19D61B6D}"/>
              </a:ext>
            </a:extLst>
          </p:cNvPr>
          <p:cNvSpPr/>
          <p:nvPr/>
        </p:nvSpPr>
        <p:spPr>
          <a:xfrm>
            <a:off x="0" y="1"/>
            <a:ext cx="12192000" cy="632403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برای من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جانت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فدا کردی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برای من مصلوب گشتی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برای من مجروح گشتی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927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95737-E341-4F46-AC66-8C1B19D61B6D}"/>
              </a:ext>
            </a:extLst>
          </p:cNvPr>
          <p:cNvSpPr/>
          <p:nvPr/>
        </p:nvSpPr>
        <p:spPr>
          <a:xfrm>
            <a:off x="0" y="1"/>
            <a:ext cx="12192000" cy="58392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برای تو تا ابد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نامت را هر زمان 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8493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95737-E341-4F46-AC66-8C1B19D61B6D}"/>
              </a:ext>
            </a:extLst>
          </p:cNvPr>
          <p:cNvSpPr/>
          <p:nvPr/>
        </p:nvSpPr>
        <p:spPr>
          <a:xfrm>
            <a:off x="0" y="1"/>
            <a:ext cx="12192000" cy="660103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می خواهم فریادی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برافرازم</a:t>
            </a:r>
            <a:endParaRPr lang="fa-IR" sz="47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خدای من ، عیسی پناه من</a:t>
            </a:r>
          </a:p>
          <a:p>
            <a:pPr algn="ctr" rtl="1">
              <a:lnSpc>
                <a:spcPct val="150000"/>
              </a:lnSpc>
            </a:pP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7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، عیسی همه </a:t>
            </a:r>
            <a:r>
              <a:rPr lang="fa-IR" sz="47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چیزم</a:t>
            </a:r>
            <a:endParaRPr lang="fa-IR" sz="47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754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95737-E341-4F46-AC66-8C1B19D61B6D}"/>
              </a:ext>
            </a:extLst>
          </p:cNvPr>
          <p:cNvSpPr/>
          <p:nvPr/>
        </p:nvSpPr>
        <p:spPr>
          <a:xfrm>
            <a:off x="0" y="1"/>
            <a:ext cx="12192000" cy="58392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عیسی خدای من ، عیسی پناه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من ، عیسی همه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چیزم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4251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083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78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2022-03-10T10:25:23Z</dcterms:created>
  <dcterms:modified xsi:type="dcterms:W3CDTF">2025-05-06T15:07:32Z</dcterms:modified>
</cp:coreProperties>
</file>