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21541-60E7-404C-BD4C-9BC3363E56A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338F-EE9F-3044-BA98-1796D4EBF20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13168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21541-60E7-404C-BD4C-9BC3363E56A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338F-EE9F-3044-BA98-1796D4EBF20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32533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21541-60E7-404C-BD4C-9BC3363E56A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338F-EE9F-3044-BA98-1796D4EBF20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3541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21541-60E7-404C-BD4C-9BC3363E56A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338F-EE9F-3044-BA98-1796D4EBF20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94841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21541-60E7-404C-BD4C-9BC3363E56A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338F-EE9F-3044-BA98-1796D4EBF20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75349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21541-60E7-404C-BD4C-9BC3363E56A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338F-EE9F-3044-BA98-1796D4EBF20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13344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21541-60E7-404C-BD4C-9BC3363E56A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338F-EE9F-3044-BA98-1796D4EBF20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69856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21541-60E7-404C-BD4C-9BC3363E56A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338F-EE9F-3044-BA98-1796D4EBF20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2039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21541-60E7-404C-BD4C-9BC3363E56A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338F-EE9F-3044-BA98-1796D4EBF20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48555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21541-60E7-404C-BD4C-9BC3363E56A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338F-EE9F-3044-BA98-1796D4EBF20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93137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21541-60E7-404C-BD4C-9BC3363E56A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D338F-EE9F-3044-BA98-1796D4EBF20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6172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21541-60E7-404C-BD4C-9BC3363E56A4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D338F-EE9F-3044-BA98-1796D4EBF20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168156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8619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A53AB42-307D-7A43-9824-98F42C4FD4ED}"/>
              </a:ext>
            </a:extLst>
          </p:cNvPr>
          <p:cNvSpPr/>
          <p:nvPr/>
        </p:nvSpPr>
        <p:spPr>
          <a:xfrm>
            <a:off x="0" y="0"/>
            <a:ext cx="12191999" cy="692138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تنها امید برای ما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مسیحاست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تنها امید برای ما عیساست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بازگردیم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ز گناه به دور از ریا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بخشد و پاک سازد ما را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54622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6836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25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2022-03-04T19:31:22Z</dcterms:created>
  <dcterms:modified xsi:type="dcterms:W3CDTF">2025-05-06T13:09:35Z</dcterms:modified>
</cp:coreProperties>
</file>