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6"/>
  </p:notesMasterIdLst>
  <p:sldIdLst>
    <p:sldId id="260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6" r:id="rId11"/>
    <p:sldId id="277" r:id="rId12"/>
    <p:sldId id="275" r:id="rId13"/>
    <p:sldId id="274" r:id="rId14"/>
    <p:sldId id="25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58" autoAdjust="0"/>
    <p:restoredTop sz="94687"/>
  </p:normalViewPr>
  <p:slideViewPr>
    <p:cSldViewPr snapToGrid="0" snapToObjects="1">
      <p:cViewPr varScale="1">
        <p:scale>
          <a:sx n="81" d="100"/>
          <a:sy n="81" d="100"/>
        </p:scale>
        <p:origin x="523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DD2237-2E1C-0142-BD63-6CF77149664F}" type="datetimeFigureOut">
              <a:rPr lang="en-DE" smtClean="0"/>
              <a:t>03/16/2026</a:t>
            </a:fld>
            <a:endParaRPr lang="en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AA030C-DF77-6843-805F-BE7833A6631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4676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AA030C-DF77-6843-805F-BE7833A66314}" type="slidenum">
              <a:rPr lang="en-DE" smtClean="0"/>
              <a:t>1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1668570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A8E28A-6B5C-792D-E186-16ECFC7E51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AA5C80A-94A3-20C0-B3B4-5BEF902938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4B138E0-9AF7-0CE1-194E-4031EEB950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12D9A3-FFD9-9369-1580-B1C10FD8DC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AA030C-DF77-6843-805F-BE7833A66314}" type="slidenum">
              <a:rPr lang="en-DE" smtClean="0"/>
              <a:t>10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076156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D5E533-E090-03AC-7BF6-8857C42E78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BF2BA69-E4DF-4698-9192-D246EF1B85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EF41CAA-323A-6EDE-1DB2-29FF04A556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E72466-8181-0152-6EA4-66D6651358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AA030C-DF77-6843-805F-BE7833A66314}" type="slidenum">
              <a:rPr lang="en-DE" smtClean="0"/>
              <a:t>11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875289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6821E5-92E9-1BED-B180-D87BFF73C1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E204FE0-B40A-034B-3AA0-7466E2EB0D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F1C059A-2554-2F08-6C78-9AE5732A25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9BB91A-81E9-C722-D94E-F8B0F7608A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AA030C-DF77-6843-805F-BE7833A66314}" type="slidenum">
              <a:rPr lang="en-DE" smtClean="0"/>
              <a:t>12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978019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5FF02D-3386-1131-A358-545F5BDCEE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B65FD91-4DA2-6403-A7F2-4FB326D846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D499B7F-6A00-D55B-37C2-4066513EE9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3D313D-B95D-2953-619E-25ED866D3B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AA030C-DF77-6843-805F-BE7833A66314}" type="slidenum">
              <a:rPr lang="en-DE" smtClean="0"/>
              <a:t>13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391993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AA030C-DF77-6843-805F-BE7833A66314}" type="slidenum">
              <a:rPr lang="en-DE" smtClean="0"/>
              <a:t>14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018812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C23B32-3936-2AA9-A344-40E46A7D31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361F4EB-C6F7-ABBE-D213-D84BBC9154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7C4DE18-0804-69EE-EED2-22EE4672D9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23E148-9757-4B92-C516-D9C765A9F5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AA030C-DF77-6843-805F-BE7833A66314}" type="slidenum">
              <a:rPr lang="en-DE" smtClean="0"/>
              <a:t>2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895551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3E7A2C-FF6F-79A7-AE0B-4498CA57C7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8AD090-74BB-A3DA-F471-3806E994D3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F997F9B-2B6C-956A-DC57-795480F216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2892C9-3EFE-57E8-B453-59E442DC33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AA030C-DF77-6843-805F-BE7833A66314}" type="slidenum">
              <a:rPr lang="en-DE" smtClean="0"/>
              <a:t>3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2177212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4F1332-7B18-462E-CD17-4CAC17C431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1C09018-33A5-06DF-7065-009007A7CA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3CF2BB4-7082-36E9-9BA5-31F8E1DB38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F3C1DA-F808-B2EC-D647-C0F2DFDF6A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AA030C-DF77-6843-805F-BE7833A66314}" type="slidenum">
              <a:rPr lang="en-DE" smtClean="0"/>
              <a:t>4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1517779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2F1480-3F60-ED26-8A4C-8782D7BBB0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C28A4AC-BA3A-687F-280E-4E99C5C635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52F8734-E7A8-42D5-B9F5-0FEDB28443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40BF4D-5B8E-ED4F-C3B4-EF48876AE9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AA030C-DF77-6843-805F-BE7833A66314}" type="slidenum">
              <a:rPr lang="en-DE" smtClean="0"/>
              <a:t>5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2105391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E16F8A-EB2B-C775-9E27-D237C4AC40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4423E56-5286-6083-AA8B-26537FAC3B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7F17041-8620-6DA1-61C7-DA8934636E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3CAA68-0FCB-C5F7-20FB-FED0FBE8AC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AA030C-DF77-6843-805F-BE7833A66314}" type="slidenum">
              <a:rPr lang="en-DE" smtClean="0"/>
              <a:t>6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044288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F8D726-6943-2A77-5F72-C1D95FFFDF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F8BAA72-BB3D-478A-0C8B-B0A735BE4F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1E078FB-17D9-17AF-97A7-C74D242B5E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8B5A13-4439-4E7E-10A5-EB2949FF35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AA030C-DF77-6843-805F-BE7833A66314}" type="slidenum">
              <a:rPr lang="en-DE" smtClean="0"/>
              <a:t>7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9730457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6202C5-6E7C-8548-1D33-750D1D63DD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37660F8-BFD7-1D87-46BA-60F0DAD104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19064A1-CD5F-970F-22E5-94898B7EB6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20AD71-DBF4-1EF4-3228-49AEF769B1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AA030C-DF77-6843-805F-BE7833A66314}" type="slidenum">
              <a:rPr lang="en-DE" smtClean="0"/>
              <a:t>8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8772216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B52970-D405-3A1A-AC33-1243F71E4F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6FB7B88-27AA-B592-2DD1-F28BF3CDA8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5426A51-B668-1A17-746F-B254B0772D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A43C47-CC44-ED8A-C9E4-6F00246315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AA030C-DF77-6843-805F-BE7833A66314}" type="slidenum">
              <a:rPr lang="en-DE" smtClean="0"/>
              <a:t>9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556346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8A9B5-239C-D547-A116-CB6A5557818B}" type="datetimeFigureOut">
              <a:rPr lang="en-DE" smtClean="0"/>
              <a:t>03/16/2026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D407-67C0-E841-ABFE-00775BC6329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269907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8A9B5-239C-D547-A116-CB6A5557818B}" type="datetimeFigureOut">
              <a:rPr lang="en-DE" smtClean="0"/>
              <a:t>03/16/2026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D407-67C0-E841-ABFE-00775BC6329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88022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8A9B5-239C-D547-A116-CB6A5557818B}" type="datetimeFigureOut">
              <a:rPr lang="en-DE" smtClean="0"/>
              <a:t>03/16/2026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D407-67C0-E841-ABFE-00775BC6329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459906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8A9B5-239C-D547-A116-CB6A5557818B}" type="datetimeFigureOut">
              <a:rPr lang="en-DE" smtClean="0"/>
              <a:t>03/16/2026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D407-67C0-E841-ABFE-00775BC6329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111178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8A9B5-239C-D547-A116-CB6A5557818B}" type="datetimeFigureOut">
              <a:rPr lang="en-DE" smtClean="0"/>
              <a:t>03/16/2026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D407-67C0-E841-ABFE-00775BC6329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61880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8A9B5-239C-D547-A116-CB6A5557818B}" type="datetimeFigureOut">
              <a:rPr lang="en-DE" smtClean="0"/>
              <a:t>03/16/2026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D407-67C0-E841-ABFE-00775BC6329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391135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8A9B5-239C-D547-A116-CB6A5557818B}" type="datetimeFigureOut">
              <a:rPr lang="en-DE" smtClean="0"/>
              <a:t>03/16/2026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D407-67C0-E841-ABFE-00775BC6329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67590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8A9B5-239C-D547-A116-CB6A5557818B}" type="datetimeFigureOut">
              <a:rPr lang="en-DE" smtClean="0"/>
              <a:t>03/16/2026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D407-67C0-E841-ABFE-00775BC6329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65922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8A9B5-239C-D547-A116-CB6A5557818B}" type="datetimeFigureOut">
              <a:rPr lang="en-DE" smtClean="0"/>
              <a:t>03/16/2026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D407-67C0-E841-ABFE-00775BC6329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1816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8A9B5-239C-D547-A116-CB6A5557818B}" type="datetimeFigureOut">
              <a:rPr lang="en-DE" smtClean="0"/>
              <a:t>03/16/2026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D407-67C0-E841-ABFE-00775BC6329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102856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8A9B5-239C-D547-A116-CB6A5557818B}" type="datetimeFigureOut">
              <a:rPr lang="en-DE" smtClean="0"/>
              <a:t>03/16/2026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D407-67C0-E841-ABFE-00775BC6329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637765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8A9B5-239C-D547-A116-CB6A5557818B}" type="datetimeFigureOut">
              <a:rPr lang="en-DE" smtClean="0"/>
              <a:t>03/16/2026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28D407-67C0-E841-ABFE-00775BC6329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106724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47248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07AD5F-C905-80CD-6591-138AD99337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88CF46D-2C57-894A-2BC8-7C374F4E7821}"/>
              </a:ext>
            </a:extLst>
          </p:cNvPr>
          <p:cNvSpPr/>
          <p:nvPr/>
        </p:nvSpPr>
        <p:spPr>
          <a:xfrm>
            <a:off x="1" y="0"/>
            <a:ext cx="12192000" cy="556787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(آزادیم در نام عیسی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آزادیم در نام او) 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x3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Azadim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name Isa</a:t>
            </a: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Azadim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name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 x3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0419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635FB3-C32D-78A6-183D-59AD0BB0F9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A6BC28A-B7EE-D1DB-AEE5-488BE026D5AF}"/>
              </a:ext>
            </a:extLst>
          </p:cNvPr>
          <p:cNvSpPr/>
          <p:nvPr/>
        </p:nvSpPr>
        <p:spPr>
          <a:xfrm>
            <a:off x="0" y="1112363"/>
            <a:ext cx="12192000" cy="353654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لا لا لا لا لا...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</a:p>
        </p:txBody>
      </p:sp>
    </p:spTree>
    <p:extLst>
      <p:ext uri="{BB962C8B-B14F-4D97-AF65-F5344CB8AC3E}">
        <p14:creationId xmlns:p14="http://schemas.microsoft.com/office/powerpoint/2010/main" val="31326263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34D92F-C97C-26F4-E18E-29DF331127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227ECAB-FA4A-7C1D-62C0-4BA3E662F42C}"/>
              </a:ext>
            </a:extLst>
          </p:cNvPr>
          <p:cNvSpPr/>
          <p:nvPr/>
        </p:nvSpPr>
        <p:spPr>
          <a:xfrm>
            <a:off x="1" y="0"/>
            <a:ext cx="12192000" cy="556787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هللویاه ، هللویاه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هللویاه ، هللویاه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Hallelujah , hallelujah</a:t>
            </a:r>
          </a:p>
          <a:p>
            <a:pPr algn="ctr" rtl="1">
              <a:lnSpc>
                <a:spcPct val="150000"/>
              </a:lnSpc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Hallelujah , hallelujah</a:t>
            </a:r>
          </a:p>
        </p:txBody>
      </p:sp>
    </p:spTree>
    <p:extLst>
      <p:ext uri="{BB962C8B-B14F-4D97-AF65-F5344CB8AC3E}">
        <p14:creationId xmlns:p14="http://schemas.microsoft.com/office/powerpoint/2010/main" val="801088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365066-3BD2-DA01-3A5B-90B4972110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444578-F7D4-83C2-832D-BAE152E1E052}"/>
              </a:ext>
            </a:extLst>
          </p:cNvPr>
          <p:cNvSpPr/>
          <p:nvPr/>
        </p:nvSpPr>
        <p:spPr>
          <a:xfrm>
            <a:off x="1" y="0"/>
            <a:ext cx="12192000" cy="556787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هللویاه ، هللویاه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اوست در قلبم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Hallelujah , hallelujah</a:t>
            </a:r>
          </a:p>
          <a:p>
            <a:pPr algn="ctr" rtl="1">
              <a:lnSpc>
                <a:spcPct val="150000"/>
              </a:lnSpc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Oust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ghalbam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60867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9640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B245F4-0155-94AF-82BE-7DA25F93D1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978F2F0-A59C-C63A-940E-D8A36A286926}"/>
              </a:ext>
            </a:extLst>
          </p:cNvPr>
          <p:cNvSpPr/>
          <p:nvPr/>
        </p:nvSpPr>
        <p:spPr>
          <a:xfrm>
            <a:off x="1" y="0"/>
            <a:ext cx="12192000" cy="556787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تکمیل کرد او پیروزی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عیسی منجی است با خون خود خرید ما را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Takmil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kard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piruzi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Isa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monji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khune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kharid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879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FAA4CE-449B-04C7-E6AF-585AB2AA53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4BED7AD-8A44-FF1C-78F7-DE25807731AB}"/>
              </a:ext>
            </a:extLst>
          </p:cNvPr>
          <p:cNvSpPr/>
          <p:nvPr/>
        </p:nvSpPr>
        <p:spPr>
          <a:xfrm>
            <a:off x="1" y="0"/>
            <a:ext cx="12192000" cy="556787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او خداوند است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هه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هللویاه ، او اجر جاودانی ماست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ast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 hallelujah ,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ajre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javdaniye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mast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2657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95C495-822B-C86C-C971-7173E111EE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9A87B16-9461-73B5-F0B8-9CCDA37150EE}"/>
              </a:ext>
            </a:extLst>
          </p:cNvPr>
          <p:cNvSpPr/>
          <p:nvPr/>
        </p:nvSpPr>
        <p:spPr>
          <a:xfrm>
            <a:off x="1" y="0"/>
            <a:ext cx="12192000" cy="556787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سراییم عیسی خداوند ، عیسی خداوند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عیسی خداوند ، عیسی خداوند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Sarayim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Isa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Isa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Isa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Isa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2632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CE1F93-1AAD-75AE-4DD0-AFF07AB26C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C2CF69D-B227-BC87-9B19-E8FFF699C331}"/>
              </a:ext>
            </a:extLst>
          </p:cNvPr>
          <p:cNvSpPr/>
          <p:nvPr/>
        </p:nvSpPr>
        <p:spPr>
          <a:xfrm>
            <a:off x="1" y="0"/>
            <a:ext cx="12192000" cy="556787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عیسی خداوند ، عیسی خداوند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اوست در قلبم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Isa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Isa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Oust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ghalbam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84525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3EB9E1-AAD3-DED1-BC6F-EA1A7F00C1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E2C0005-1E82-EE8D-B773-BE423952D3D4}"/>
              </a:ext>
            </a:extLst>
          </p:cNvPr>
          <p:cNvSpPr/>
          <p:nvPr/>
        </p:nvSpPr>
        <p:spPr>
          <a:xfrm>
            <a:off x="1" y="0"/>
            <a:ext cx="12192000" cy="556787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هللویاه ، هللویاه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هللویاه ، هللویاه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Hallelujah , hallelujah</a:t>
            </a:r>
          </a:p>
          <a:p>
            <a:pPr algn="ctr" rtl="1">
              <a:lnSpc>
                <a:spcPct val="150000"/>
              </a:lnSpc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Hallelujah , hallelujah</a:t>
            </a:r>
          </a:p>
        </p:txBody>
      </p:sp>
    </p:spTree>
    <p:extLst>
      <p:ext uri="{BB962C8B-B14F-4D97-AF65-F5344CB8AC3E}">
        <p14:creationId xmlns:p14="http://schemas.microsoft.com/office/powerpoint/2010/main" val="1279098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825AB-2DF0-B28D-FD76-521F845BAB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CBAD9D5-E838-78B1-CD66-8A2B97CA0BF8}"/>
              </a:ext>
            </a:extLst>
          </p:cNvPr>
          <p:cNvSpPr/>
          <p:nvPr/>
        </p:nvSpPr>
        <p:spPr>
          <a:xfrm>
            <a:off x="1" y="0"/>
            <a:ext cx="12192000" cy="556787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هللویاه ، هللویاه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اوست در قلبم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Hallelujah , hallelujah</a:t>
            </a:r>
          </a:p>
          <a:p>
            <a:pPr algn="ctr" rtl="1">
              <a:lnSpc>
                <a:spcPct val="150000"/>
              </a:lnSpc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Oust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ghalbam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832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AB6E12-7676-A875-8DF3-5E7B403004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5892680-B7AC-4BBE-7F90-3A2D23A769A6}"/>
              </a:ext>
            </a:extLst>
          </p:cNvPr>
          <p:cNvSpPr/>
          <p:nvPr/>
        </p:nvSpPr>
        <p:spPr>
          <a:xfrm>
            <a:off x="1" y="0"/>
            <a:ext cx="12192000" cy="556787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(پیروزیم در نام عیسی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پیروزیم در نام او) 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x3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Piruzim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name Isa</a:t>
            </a: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Piruzim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name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 x3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81373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CB6365-D380-9114-6DE2-1053B46006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3846FE3-18BC-A224-A6FE-904CAA3BA3D8}"/>
              </a:ext>
            </a:extLst>
          </p:cNvPr>
          <p:cNvSpPr/>
          <p:nvPr/>
        </p:nvSpPr>
        <p:spPr>
          <a:xfrm>
            <a:off x="0" y="1112363"/>
            <a:ext cx="12192000" cy="353654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لا لا لا لا لا...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</a:p>
        </p:txBody>
      </p:sp>
    </p:spTree>
    <p:extLst>
      <p:ext uri="{BB962C8B-B14F-4D97-AF65-F5344CB8AC3E}">
        <p14:creationId xmlns:p14="http://schemas.microsoft.com/office/powerpoint/2010/main" val="11409177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216</Words>
  <Application>Microsoft Office PowerPoint</Application>
  <PresentationFormat>Widescreen</PresentationFormat>
  <Paragraphs>82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4</cp:revision>
  <dcterms:created xsi:type="dcterms:W3CDTF">2022-02-04T15:31:18Z</dcterms:created>
  <dcterms:modified xsi:type="dcterms:W3CDTF">2026-03-16T11:43:26Z</dcterms:modified>
</cp:coreProperties>
</file>