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19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3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5976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112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2017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6402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3207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7557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5721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25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6537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8690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8025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82D76-D488-664F-900B-51C22A6D2E7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2AA62-E6EF-9840-8691-30DDCE89F3B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455467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37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A1866D-37D1-2E45-BDB1-741C9C5137A9}"/>
              </a:ext>
            </a:extLst>
          </p:cNvPr>
          <p:cNvSpPr/>
          <p:nvPr/>
        </p:nvSpPr>
        <p:spPr>
          <a:xfrm>
            <a:off x="0" y="0"/>
            <a:ext cx="12192000" cy="684552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چگونه شکرت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فدا کردی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چگونه سپاس گویم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عطا کردی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0339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A1866D-37D1-2E45-BDB1-741C9C5137A9}"/>
              </a:ext>
            </a:extLst>
          </p:cNvPr>
          <p:cNvSpPr/>
          <p:nvPr/>
        </p:nvSpPr>
        <p:spPr>
          <a:xfrm>
            <a:off x="0" y="0"/>
            <a:ext cx="12192000" cy="70430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آواره و گمراه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از ازل با وفا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دنبالم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کردی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بخشیدی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500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A1866D-37D1-2E45-BDB1-741C9C5137A9}"/>
              </a:ext>
            </a:extLst>
          </p:cNvPr>
          <p:cNvSpPr/>
          <p:nvPr/>
        </p:nvSpPr>
        <p:spPr>
          <a:xfrm>
            <a:off x="0" y="0"/>
            <a:ext cx="12192000" cy="68997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نفس دارم تو را حمد می گویم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زنده هستم می سرایم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قلبم در سینه می تپد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 را جلال باد ، نام تو را جلال باد</a:t>
            </a:r>
          </a:p>
          <a:p>
            <a:pPr algn="ctr" rtl="1">
              <a:lnSpc>
                <a:spcPct val="150000"/>
              </a:lnSpc>
            </a:pPr>
            <a:endParaRPr lang="en-US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3263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A1866D-37D1-2E45-BDB1-741C9C5137A9}"/>
              </a:ext>
            </a:extLst>
          </p:cNvPr>
          <p:cNvSpPr/>
          <p:nvPr/>
        </p:nvSpPr>
        <p:spPr>
          <a:xfrm>
            <a:off x="0" y="0"/>
            <a:ext cx="12192000" cy="684552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چگونه شکرت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قدر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چگونه سپاس گویم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مهر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شفقتت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5413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A1866D-37D1-2E45-BDB1-741C9C5137A9}"/>
              </a:ext>
            </a:extLst>
          </p:cNvPr>
          <p:cNvSpPr/>
          <p:nvPr/>
        </p:nvSpPr>
        <p:spPr>
          <a:xfrm>
            <a:off x="0" y="0"/>
            <a:ext cx="12192000" cy="70430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کودک و فقیر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مددکار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بینظیر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تبدیلم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کردی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بخشیدی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50255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A1866D-37D1-2E45-BDB1-741C9C5137A9}"/>
              </a:ext>
            </a:extLst>
          </p:cNvPr>
          <p:cNvSpPr/>
          <p:nvPr/>
        </p:nvSpPr>
        <p:spPr>
          <a:xfrm>
            <a:off x="0" y="0"/>
            <a:ext cx="12192000" cy="68997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نفس دارم تو را حمد می گویم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زنده هستم می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قلبم در سینه می تپد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 را جلال باد ، نام تو را جلال باد</a:t>
            </a:r>
          </a:p>
          <a:p>
            <a:pPr algn="ctr" rtl="1">
              <a:lnSpc>
                <a:spcPct val="150000"/>
              </a:lnSpc>
            </a:pPr>
            <a:endParaRPr lang="en-US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4952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4311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121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2022-02-23T15:13:12Z</dcterms:created>
  <dcterms:modified xsi:type="dcterms:W3CDTF">2025-05-06T13:07:50Z</dcterms:modified>
</cp:coreProperties>
</file>