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72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9518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1445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784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84095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5227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6701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5048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40612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6597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8397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803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57728-EC54-D04E-8359-B2FAD6973A07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237D-F6B4-AF4E-9082-29268BCA91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69021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8180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614D10-8CB6-C74F-81DF-59F5B83C7DF3}"/>
              </a:ext>
            </a:extLst>
          </p:cNvPr>
          <p:cNvSpPr/>
          <p:nvPr/>
        </p:nvSpPr>
        <p:spPr>
          <a:xfrm>
            <a:off x="0" y="0"/>
            <a:ext cx="12191999" cy="755238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 نمایم خود را با حمد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روح خدا شکر که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هدیه نمودی عیسی را به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25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614D10-8CB6-C74F-81DF-59F5B83C7DF3}"/>
              </a:ext>
            </a:extLst>
          </p:cNvPr>
          <p:cNvSpPr/>
          <p:nvPr/>
        </p:nvSpPr>
        <p:spPr>
          <a:xfrm>
            <a:off x="0" y="0"/>
            <a:ext cx="12191999" cy="741388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ملجا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صخره‌ی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پدر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سرور من شکر که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هدیه نمودی عیسی را به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63633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614D10-8CB6-C74F-81DF-59F5B83C7DF3}"/>
              </a:ext>
            </a:extLst>
          </p:cNvPr>
          <p:cNvSpPr/>
          <p:nvPr/>
        </p:nvSpPr>
        <p:spPr>
          <a:xfrm>
            <a:off x="0" y="0"/>
            <a:ext cx="12191999" cy="741388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ضعیف گوید قوی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فقر غنی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است طریق خدای زنده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2839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614D10-8CB6-C74F-81DF-59F5B83C7DF3}"/>
              </a:ext>
            </a:extLst>
          </p:cNvPr>
          <p:cNvSpPr/>
          <p:nvPr/>
        </p:nvSpPr>
        <p:spPr>
          <a:xfrm>
            <a:off x="0" y="0"/>
            <a:ext cx="12191999" cy="85218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ضعیف گوید قوی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فقر غنی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است طریق خدای زنده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0809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5940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60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2022-03-04T13:56:27Z</dcterms:created>
  <dcterms:modified xsi:type="dcterms:W3CDTF">2025-05-06T13:01:36Z</dcterms:modified>
</cp:coreProperties>
</file>