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AD5CEED-4159-3A4E-921E-49DFEE745EE2}"/>
    <pc:docChg chg="addSld delSld modSld modMainMaster">
      <pc:chgData name="Niloofar Hosseini" userId="eb3e3110-2622-43cd-88f0-a4c46bd91734" providerId="ADAL" clId="{8AD5CEED-4159-3A4E-921E-49DFEE745EE2}" dt="2024-06-18T13:22:35.496" v="394" actId="20577"/>
      <pc:docMkLst>
        <pc:docMk/>
      </pc:docMkLst>
      <pc:sldChg chg="addSp delSp modSp mod">
        <pc:chgData name="Niloofar Hosseini" userId="eb3e3110-2622-43cd-88f0-a4c46bd91734" providerId="ADAL" clId="{8AD5CEED-4159-3A4E-921E-49DFEE745EE2}" dt="2024-06-18T13:20:55.811" v="221" actId="404"/>
        <pc:sldMkLst>
          <pc:docMk/>
          <pc:sldMk cId="3185162928" sldId="256"/>
        </pc:sldMkLst>
        <pc:spChg chg="add del mod">
          <ac:chgData name="Niloofar Hosseini" userId="eb3e3110-2622-43cd-88f0-a4c46bd91734" providerId="ADAL" clId="{8AD5CEED-4159-3A4E-921E-49DFEE745EE2}" dt="2024-06-18T13:18:12.144" v="120"/>
          <ac:spMkLst>
            <pc:docMk/>
            <pc:sldMk cId="3185162928" sldId="256"/>
            <ac:spMk id="2" creationId="{1EA21779-FBD7-B377-CB5B-93DA4989EEF5}"/>
          </ac:spMkLst>
        </pc:spChg>
        <pc:spChg chg="mod">
          <ac:chgData name="Niloofar Hosseini" userId="eb3e3110-2622-43cd-88f0-a4c46bd91734" providerId="ADAL" clId="{8AD5CEED-4159-3A4E-921E-49DFEE745EE2}" dt="2024-06-18T13:20:55.811" v="221" actId="404"/>
          <ac:spMkLst>
            <pc:docMk/>
            <pc:sldMk cId="3185162928" sldId="256"/>
            <ac:spMk id="4" creationId="{B66E974A-20EA-4564-ACA4-A41E946BE2C7}"/>
          </ac:spMkLst>
        </pc:spChg>
      </pc:sldChg>
      <pc:sldChg chg="modSp mod">
        <pc:chgData name="Niloofar Hosseini" userId="eb3e3110-2622-43cd-88f0-a4c46bd91734" providerId="ADAL" clId="{8AD5CEED-4159-3A4E-921E-49DFEE745EE2}" dt="2024-06-18T13:18:35.838" v="135" actId="403"/>
        <pc:sldMkLst>
          <pc:docMk/>
          <pc:sldMk cId="913917476" sldId="257"/>
        </pc:sldMkLst>
        <pc:spChg chg="mod">
          <ac:chgData name="Niloofar Hosseini" userId="eb3e3110-2622-43cd-88f0-a4c46bd91734" providerId="ADAL" clId="{8AD5CEED-4159-3A4E-921E-49DFEE745EE2}" dt="2024-06-18T13:18:35.838" v="135" actId="403"/>
          <ac:spMkLst>
            <pc:docMk/>
            <pc:sldMk cId="913917476" sldId="257"/>
            <ac:spMk id="4" creationId="{B66E974A-20EA-4564-ACA4-A41E946BE2C7}"/>
          </ac:spMkLst>
        </pc:spChg>
      </pc:sldChg>
      <pc:sldChg chg="del">
        <pc:chgData name="Niloofar Hosseini" userId="eb3e3110-2622-43cd-88f0-a4c46bd91734" providerId="ADAL" clId="{8AD5CEED-4159-3A4E-921E-49DFEE745EE2}" dt="2024-06-18T13:19:52.666" v="137" actId="2696"/>
        <pc:sldMkLst>
          <pc:docMk/>
          <pc:sldMk cId="4160963641" sldId="258"/>
        </pc:sldMkLst>
      </pc:sldChg>
      <pc:sldChg chg="del">
        <pc:chgData name="Niloofar Hosseini" userId="eb3e3110-2622-43cd-88f0-a4c46bd91734" providerId="ADAL" clId="{8AD5CEED-4159-3A4E-921E-49DFEE745EE2}" dt="2024-06-18T13:19:52.617" v="136" actId="2696"/>
        <pc:sldMkLst>
          <pc:docMk/>
          <pc:sldMk cId="4042621504" sldId="259"/>
        </pc:sldMkLst>
      </pc:sldChg>
      <pc:sldChg chg="del">
        <pc:chgData name="Niloofar Hosseini" userId="eb3e3110-2622-43cd-88f0-a4c46bd91734" providerId="ADAL" clId="{8AD5CEED-4159-3A4E-921E-49DFEE745EE2}" dt="2024-06-18T13:19:52.788" v="138" actId="2696"/>
        <pc:sldMkLst>
          <pc:docMk/>
          <pc:sldMk cId="384410430" sldId="260"/>
        </pc:sldMkLst>
      </pc:sldChg>
      <pc:sldChg chg="del">
        <pc:chgData name="Niloofar Hosseini" userId="eb3e3110-2622-43cd-88f0-a4c46bd91734" providerId="ADAL" clId="{8AD5CEED-4159-3A4E-921E-49DFEE745EE2}" dt="2024-06-18T13:19:52.919" v="139" actId="2696"/>
        <pc:sldMkLst>
          <pc:docMk/>
          <pc:sldMk cId="2529234182" sldId="261"/>
        </pc:sldMkLst>
      </pc:sldChg>
      <pc:sldChg chg="del">
        <pc:chgData name="Niloofar Hosseini" userId="eb3e3110-2622-43cd-88f0-a4c46bd91734" providerId="ADAL" clId="{8AD5CEED-4159-3A4E-921E-49DFEE745EE2}" dt="2024-06-18T13:19:53.070" v="140" actId="2696"/>
        <pc:sldMkLst>
          <pc:docMk/>
          <pc:sldMk cId="234815637" sldId="262"/>
        </pc:sldMkLst>
      </pc:sldChg>
      <pc:sldChg chg="del">
        <pc:chgData name="Niloofar Hosseini" userId="eb3e3110-2622-43cd-88f0-a4c46bd91734" providerId="ADAL" clId="{8AD5CEED-4159-3A4E-921E-49DFEE745EE2}" dt="2024-06-18T13:19:53.769" v="141" actId="2696"/>
        <pc:sldMkLst>
          <pc:docMk/>
          <pc:sldMk cId="1795338918" sldId="263"/>
        </pc:sldMkLst>
      </pc:sldChg>
      <pc:sldChg chg="setBg">
        <pc:chgData name="Niloofar Hosseini" userId="eb3e3110-2622-43cd-88f0-a4c46bd91734" providerId="ADAL" clId="{8AD5CEED-4159-3A4E-921E-49DFEE745EE2}" dt="2024-06-18T13:15:09.737" v="8"/>
        <pc:sldMkLst>
          <pc:docMk/>
          <pc:sldMk cId="1971600200" sldId="264"/>
        </pc:sldMkLst>
      </pc:sldChg>
      <pc:sldChg chg="setBg">
        <pc:chgData name="Niloofar Hosseini" userId="eb3e3110-2622-43cd-88f0-a4c46bd91734" providerId="ADAL" clId="{8AD5CEED-4159-3A4E-921E-49DFEE745EE2}" dt="2024-06-18T13:15:06.295" v="6"/>
        <pc:sldMkLst>
          <pc:docMk/>
          <pc:sldMk cId="2357620160" sldId="265"/>
        </pc:sldMkLst>
      </pc:sldChg>
      <pc:sldChg chg="modSp add mod">
        <pc:chgData name="Niloofar Hosseini" userId="eb3e3110-2622-43cd-88f0-a4c46bd91734" providerId="ADAL" clId="{8AD5CEED-4159-3A4E-921E-49DFEE745EE2}" dt="2024-06-18T13:21:15.088" v="228" actId="20577"/>
        <pc:sldMkLst>
          <pc:docMk/>
          <pc:sldMk cId="2967565863" sldId="266"/>
        </pc:sldMkLst>
        <pc:spChg chg="mod">
          <ac:chgData name="Niloofar Hosseini" userId="eb3e3110-2622-43cd-88f0-a4c46bd91734" providerId="ADAL" clId="{8AD5CEED-4159-3A4E-921E-49DFEE745EE2}" dt="2024-06-18T13:21:15.088" v="228" actId="20577"/>
          <ac:spMkLst>
            <pc:docMk/>
            <pc:sldMk cId="2967565863" sldId="266"/>
            <ac:spMk id="4" creationId="{B66E974A-20EA-4564-ACA4-A41E946BE2C7}"/>
          </ac:spMkLst>
        </pc:spChg>
      </pc:sldChg>
      <pc:sldChg chg="add replId">
        <pc:chgData name="Niloofar Hosseini" userId="eb3e3110-2622-43cd-88f0-a4c46bd91734" providerId="ADAL" clId="{8AD5CEED-4159-3A4E-921E-49DFEE745EE2}" dt="2024-06-18T13:19:56.185" v="142" actId="2890"/>
        <pc:sldMkLst>
          <pc:docMk/>
          <pc:sldMk cId="863048948" sldId="267"/>
        </pc:sldMkLst>
      </pc:sldChg>
      <pc:sldChg chg="modSp add mod">
        <pc:chgData name="Niloofar Hosseini" userId="eb3e3110-2622-43cd-88f0-a4c46bd91734" providerId="ADAL" clId="{8AD5CEED-4159-3A4E-921E-49DFEE745EE2}" dt="2024-06-18T13:21:50.797" v="301" actId="20577"/>
        <pc:sldMkLst>
          <pc:docMk/>
          <pc:sldMk cId="3246763198" sldId="268"/>
        </pc:sldMkLst>
        <pc:spChg chg="mod">
          <ac:chgData name="Niloofar Hosseini" userId="eb3e3110-2622-43cd-88f0-a4c46bd91734" providerId="ADAL" clId="{8AD5CEED-4159-3A4E-921E-49DFEE745EE2}" dt="2024-06-18T13:21:50.797" v="301" actId="20577"/>
          <ac:spMkLst>
            <pc:docMk/>
            <pc:sldMk cId="3246763198" sldId="268"/>
            <ac:spMk id="4" creationId="{B66E974A-20EA-4564-ACA4-A41E946BE2C7}"/>
          </ac:spMkLst>
        </pc:spChg>
      </pc:sldChg>
      <pc:sldChg chg="add replId">
        <pc:chgData name="Niloofar Hosseini" userId="eb3e3110-2622-43cd-88f0-a4c46bd91734" providerId="ADAL" clId="{8AD5CEED-4159-3A4E-921E-49DFEE745EE2}" dt="2024-06-18T13:21:31.326" v="229" actId="2890"/>
        <pc:sldMkLst>
          <pc:docMk/>
          <pc:sldMk cId="517344649" sldId="269"/>
        </pc:sldMkLst>
      </pc:sldChg>
      <pc:sldChg chg="modSp add mod">
        <pc:chgData name="Niloofar Hosseini" userId="eb3e3110-2622-43cd-88f0-a4c46bd91734" providerId="ADAL" clId="{8AD5CEED-4159-3A4E-921E-49DFEE745EE2}" dt="2024-06-18T13:22:35.496" v="394" actId="20577"/>
        <pc:sldMkLst>
          <pc:docMk/>
          <pc:sldMk cId="2061717275" sldId="270"/>
        </pc:sldMkLst>
        <pc:spChg chg="mod">
          <ac:chgData name="Niloofar Hosseini" userId="eb3e3110-2622-43cd-88f0-a4c46bd91734" providerId="ADAL" clId="{8AD5CEED-4159-3A4E-921E-49DFEE745EE2}" dt="2024-06-18T13:22:35.496" v="394" actId="20577"/>
          <ac:spMkLst>
            <pc:docMk/>
            <pc:sldMk cId="2061717275" sldId="270"/>
            <ac:spMk id="4" creationId="{B66E974A-20EA-4564-ACA4-A41E946BE2C7}"/>
          </ac:spMkLst>
        </pc:spChg>
      </pc:sldChg>
      <pc:sldChg chg="add replId">
        <pc:chgData name="Niloofar Hosseini" userId="eb3e3110-2622-43cd-88f0-a4c46bd91734" providerId="ADAL" clId="{8AD5CEED-4159-3A4E-921E-49DFEE745EE2}" dt="2024-06-18T13:21:57.023" v="302" actId="2890"/>
        <pc:sldMkLst>
          <pc:docMk/>
          <pc:sldMk cId="1921469033" sldId="271"/>
        </pc:sldMkLst>
      </pc:sldChg>
      <pc:sldMasterChg chg="setBg modSldLayout">
        <pc:chgData name="Niloofar Hosseini" userId="eb3e3110-2622-43cd-88f0-a4c46bd91734" providerId="ADAL" clId="{8AD5CEED-4159-3A4E-921E-49DFEE745EE2}" dt="2024-06-18T13:15:01.542" v="4"/>
        <pc:sldMasterMkLst>
          <pc:docMk/>
          <pc:sldMasterMk cId="1187004521" sldId="2147483648"/>
        </pc:sldMasterMkLst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3422039156" sldId="2147483649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277155078" sldId="2147483650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4139419927" sldId="2147483651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2313840061" sldId="2147483652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1486328088" sldId="2147483653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864468831" sldId="2147483654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3704893522" sldId="2147483655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2063105340" sldId="2147483656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1342455360" sldId="2147483657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1056771844" sldId="2147483658"/>
          </pc:sldLayoutMkLst>
        </pc:sldLayoutChg>
        <pc:sldLayoutChg chg="setBg">
          <pc:chgData name="Niloofar Hosseini" userId="eb3e3110-2622-43cd-88f0-a4c46bd91734" providerId="ADAL" clId="{8AD5CEED-4159-3A4E-921E-49DFEE745EE2}" dt="2024-06-18T13:15:01.542" v="4"/>
          <pc:sldLayoutMkLst>
            <pc:docMk/>
            <pc:sldMasterMk cId="1187004521" sldId="2147483648"/>
            <pc:sldLayoutMk cId="2654828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3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46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5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69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1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63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37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51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30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07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8A559-EFBC-43FF-8749-01820595F8F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77DFA-C29D-4D9B-83E9-0A29782F6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117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7620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600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هرچه دارم از ته دل تقدیم عیسی کنم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پیوسته در حضور او با اطمینان پیش روم 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516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1038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چیز را ای خداوند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17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تواضع در پیش تخت خدا زانو زنم</a:t>
            </a: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خوشی زودگذر این جهان دل بر کنم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6756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1038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چیز را ای خداوند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048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زندگیم ای خداوند تقدیم دستهای توست</a:t>
            </a: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همواره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اعتمادم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خون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پربهای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توست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676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1038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چیز را ای خداوند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344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پرساز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شادی ، قوت ، کن عطا</a:t>
            </a: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با حضورت ، کن سیراب جان مرا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1717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6E974A-20EA-4564-ACA4-A41E946BE2C7}"/>
              </a:ext>
            </a:extLst>
          </p:cNvPr>
          <p:cNvSpPr/>
          <p:nvPr/>
        </p:nvSpPr>
        <p:spPr>
          <a:xfrm>
            <a:off x="1" y="0"/>
            <a:ext cx="12192000" cy="71038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چیز را ای خداوند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کنم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69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125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2020-10-14T11:55:15Z</dcterms:created>
  <dcterms:modified xsi:type="dcterms:W3CDTF">2025-05-06T13:00:44Z</dcterms:modified>
</cp:coreProperties>
</file>