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9ACDFEA-32AE-114D-BF64-541DA87662E8}"/>
    <pc:docChg chg="undo custSel addSld delSld modSld sldOrd modMainMaster">
      <pc:chgData name="Niloofar Hosseini" userId="eb3e3110-2622-43cd-88f0-a4c46bd91734" providerId="ADAL" clId="{29ACDFEA-32AE-114D-BF64-541DA87662E8}" dt="2024-05-21T14:31:51.995" v="286" actId="2696"/>
      <pc:docMkLst>
        <pc:docMk/>
      </pc:docMkLst>
      <pc:sldChg chg="addSp delSp modSp mod setBg">
        <pc:chgData name="Niloofar Hosseini" userId="eb3e3110-2622-43cd-88f0-a4c46bd91734" providerId="ADAL" clId="{29ACDFEA-32AE-114D-BF64-541DA87662E8}" dt="2024-05-21T14:27:07.026" v="46" actId="403"/>
        <pc:sldMkLst>
          <pc:docMk/>
          <pc:sldMk cId="464436352" sldId="256"/>
        </pc:sldMkLst>
        <pc:spChg chg="add del mod">
          <ac:chgData name="Niloofar Hosseini" userId="eb3e3110-2622-43cd-88f0-a4c46bd91734" providerId="ADAL" clId="{29ACDFEA-32AE-114D-BF64-541DA87662E8}" dt="2024-05-21T14:26:10.177" v="21"/>
          <ac:spMkLst>
            <pc:docMk/>
            <pc:sldMk cId="464436352" sldId="256"/>
            <ac:spMk id="2" creationId="{30FDCF83-0DFC-13A3-5A88-2EFA3914AE2E}"/>
          </ac:spMkLst>
        </pc:spChg>
        <pc:spChg chg="mod">
          <ac:chgData name="Niloofar Hosseini" userId="eb3e3110-2622-43cd-88f0-a4c46bd91734" providerId="ADAL" clId="{29ACDFEA-32AE-114D-BF64-541DA87662E8}" dt="2024-05-21T14:27:07.026" v="46" actId="403"/>
          <ac:spMkLst>
            <pc:docMk/>
            <pc:sldMk cId="46443635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29:21.446" v="180" actId="403"/>
        <pc:sldMkLst>
          <pc:docMk/>
          <pc:sldMk cId="1425428918" sldId="258"/>
        </pc:sldMkLst>
        <pc:spChg chg="mod">
          <ac:chgData name="Niloofar Hosseini" userId="eb3e3110-2622-43cd-88f0-a4c46bd91734" providerId="ADAL" clId="{29ACDFEA-32AE-114D-BF64-541DA87662E8}" dt="2024-05-21T14:29:21.446" v="180" actId="403"/>
          <ac:spMkLst>
            <pc:docMk/>
            <pc:sldMk cId="1425428918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30:07.037" v="229" actId="20577"/>
        <pc:sldMkLst>
          <pc:docMk/>
          <pc:sldMk cId="1842985642" sldId="259"/>
        </pc:sldMkLst>
        <pc:spChg chg="mod">
          <ac:chgData name="Niloofar Hosseini" userId="eb3e3110-2622-43cd-88f0-a4c46bd91734" providerId="ADAL" clId="{29ACDFEA-32AE-114D-BF64-541DA87662E8}" dt="2024-05-21T14:30:07.037" v="229" actId="20577"/>
          <ac:spMkLst>
            <pc:docMk/>
            <pc:sldMk cId="1842985642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28:58.162" v="175"/>
        <pc:sldMkLst>
          <pc:docMk/>
          <pc:sldMk cId="123872663" sldId="260"/>
        </pc:sldMkLst>
        <pc:spChg chg="mod">
          <ac:chgData name="Niloofar Hosseini" userId="eb3e3110-2622-43cd-88f0-a4c46bd91734" providerId="ADAL" clId="{29ACDFEA-32AE-114D-BF64-541DA87662E8}" dt="2024-05-21T14:28:58.162" v="175"/>
          <ac:spMkLst>
            <pc:docMk/>
            <pc:sldMk cId="123872663" sldId="260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30:43.597" v="255"/>
        <pc:sldMkLst>
          <pc:docMk/>
          <pc:sldMk cId="3596427581" sldId="262"/>
        </pc:sldMkLst>
        <pc:spChg chg="mod">
          <ac:chgData name="Niloofar Hosseini" userId="eb3e3110-2622-43cd-88f0-a4c46bd91734" providerId="ADAL" clId="{29ACDFEA-32AE-114D-BF64-541DA87662E8}" dt="2024-05-21T14:30:43.597" v="255"/>
          <ac:spMkLst>
            <pc:docMk/>
            <pc:sldMk cId="3596427581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29ACDFEA-32AE-114D-BF64-541DA87662E8}" dt="2024-05-21T14:31:39.341" v="280" actId="20577"/>
        <pc:sldMkLst>
          <pc:docMk/>
          <pc:sldMk cId="2746763084" sldId="265"/>
        </pc:sldMkLst>
        <pc:spChg chg="mod">
          <ac:chgData name="Niloofar Hosseini" userId="eb3e3110-2622-43cd-88f0-a4c46bd91734" providerId="ADAL" clId="{29ACDFEA-32AE-114D-BF64-541DA87662E8}" dt="2024-05-21T14:31:39.341" v="280" actId="20577"/>
          <ac:spMkLst>
            <pc:docMk/>
            <pc:sldMk cId="2746763084" sldId="265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29ACDFEA-32AE-114D-BF64-541DA87662E8}" dt="2024-05-21T14:25:16.167" v="6"/>
        <pc:sldMkLst>
          <pc:docMk/>
          <pc:sldMk cId="3866631661" sldId="268"/>
        </pc:sldMkLst>
      </pc:sldChg>
      <pc:sldChg chg="setBg">
        <pc:chgData name="Niloofar Hosseini" userId="eb3e3110-2622-43cd-88f0-a4c46bd91734" providerId="ADAL" clId="{29ACDFEA-32AE-114D-BF64-541DA87662E8}" dt="2024-05-21T14:25:10.584" v="4"/>
        <pc:sldMkLst>
          <pc:docMk/>
          <pc:sldMk cId="1329582448" sldId="269"/>
        </pc:sldMkLst>
      </pc:sldChg>
      <pc:sldChg chg="modSp del mod">
        <pc:chgData name="Niloofar Hosseini" userId="eb3e3110-2622-43cd-88f0-a4c46bd91734" providerId="ADAL" clId="{29ACDFEA-32AE-114D-BF64-541DA87662E8}" dt="2024-05-21T14:29:25.909" v="183" actId="2696"/>
        <pc:sldMkLst>
          <pc:docMk/>
          <pc:sldMk cId="3310982616" sldId="279"/>
        </pc:sldMkLst>
        <pc:spChg chg="mod">
          <ac:chgData name="Niloofar Hosseini" userId="eb3e3110-2622-43cd-88f0-a4c46bd91734" providerId="ADAL" clId="{29ACDFEA-32AE-114D-BF64-541DA87662E8}" dt="2024-05-21T14:29:16.795" v="178" actId="20577"/>
          <ac:spMkLst>
            <pc:docMk/>
            <pc:sldMk cId="3310982616" sldId="27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9ACDFEA-32AE-114D-BF64-541DA87662E8}" dt="2024-05-21T14:30:53.104" v="258" actId="2696"/>
        <pc:sldMkLst>
          <pc:docMk/>
          <pc:sldMk cId="4147166700" sldId="280"/>
        </pc:sldMkLst>
      </pc:sldChg>
      <pc:sldChg chg="del">
        <pc:chgData name="Niloofar Hosseini" userId="eb3e3110-2622-43cd-88f0-a4c46bd91734" providerId="ADAL" clId="{29ACDFEA-32AE-114D-BF64-541DA87662E8}" dt="2024-05-21T14:31:01.655" v="261" actId="2696"/>
        <pc:sldMkLst>
          <pc:docMk/>
          <pc:sldMk cId="2220567036" sldId="281"/>
        </pc:sldMkLst>
      </pc:sldChg>
      <pc:sldChg chg="del">
        <pc:chgData name="Niloofar Hosseini" userId="eb3e3110-2622-43cd-88f0-a4c46bd91734" providerId="ADAL" clId="{29ACDFEA-32AE-114D-BF64-541DA87662E8}" dt="2024-05-21T14:31:47.730" v="283" actId="2696"/>
        <pc:sldMkLst>
          <pc:docMk/>
          <pc:sldMk cId="632676500" sldId="282"/>
        </pc:sldMkLst>
      </pc:sldChg>
      <pc:sldChg chg="del">
        <pc:chgData name="Niloofar Hosseini" userId="eb3e3110-2622-43cd-88f0-a4c46bd91734" providerId="ADAL" clId="{29ACDFEA-32AE-114D-BF64-541DA87662E8}" dt="2024-05-21T14:31:51.995" v="286" actId="2696"/>
        <pc:sldMkLst>
          <pc:docMk/>
          <pc:sldMk cId="1785348752" sldId="283"/>
        </pc:sldMkLst>
      </pc:sldChg>
      <pc:sldChg chg="add ord">
        <pc:chgData name="Niloofar Hosseini" userId="eb3e3110-2622-43cd-88f0-a4c46bd91734" providerId="ADAL" clId="{29ACDFEA-32AE-114D-BF64-541DA87662E8}" dt="2024-05-21T14:29:24.860" v="182" actId="20578"/>
        <pc:sldMkLst>
          <pc:docMk/>
          <pc:sldMk cId="4073896334" sldId="284"/>
        </pc:sldMkLst>
      </pc:sldChg>
      <pc:sldChg chg="add ord">
        <pc:chgData name="Niloofar Hosseini" userId="eb3e3110-2622-43cd-88f0-a4c46bd91734" providerId="ADAL" clId="{29ACDFEA-32AE-114D-BF64-541DA87662E8}" dt="2024-05-21T14:30:52.104" v="257" actId="20578"/>
        <pc:sldMkLst>
          <pc:docMk/>
          <pc:sldMk cId="795885227" sldId="285"/>
        </pc:sldMkLst>
      </pc:sldChg>
      <pc:sldChg chg="add ord">
        <pc:chgData name="Niloofar Hosseini" userId="eb3e3110-2622-43cd-88f0-a4c46bd91734" providerId="ADAL" clId="{29ACDFEA-32AE-114D-BF64-541DA87662E8}" dt="2024-05-21T14:30:59.183" v="260" actId="20578"/>
        <pc:sldMkLst>
          <pc:docMk/>
          <pc:sldMk cId="1801986427" sldId="286"/>
        </pc:sldMkLst>
      </pc:sldChg>
      <pc:sldChg chg="add ord">
        <pc:chgData name="Niloofar Hosseini" userId="eb3e3110-2622-43cd-88f0-a4c46bd91734" providerId="ADAL" clId="{29ACDFEA-32AE-114D-BF64-541DA87662E8}" dt="2024-05-21T14:31:46.700" v="282" actId="20578"/>
        <pc:sldMkLst>
          <pc:docMk/>
          <pc:sldMk cId="1042769042" sldId="287"/>
        </pc:sldMkLst>
      </pc:sldChg>
      <pc:sldChg chg="add ord">
        <pc:chgData name="Niloofar Hosseini" userId="eb3e3110-2622-43cd-88f0-a4c46bd91734" providerId="ADAL" clId="{29ACDFEA-32AE-114D-BF64-541DA87662E8}" dt="2024-05-21T14:31:51.028" v="285" actId="20578"/>
        <pc:sldMkLst>
          <pc:docMk/>
          <pc:sldMk cId="3945153910" sldId="288"/>
        </pc:sldMkLst>
      </pc:sldChg>
      <pc:sldMasterChg chg="setBg modSldLayout">
        <pc:chgData name="Niloofar Hosseini" userId="eb3e3110-2622-43cd-88f0-a4c46bd91734" providerId="ADAL" clId="{29ACDFEA-32AE-114D-BF64-541DA87662E8}" dt="2024-05-21T14:25:02.546" v="2"/>
        <pc:sldMasterMkLst>
          <pc:docMk/>
          <pc:sldMasterMk cId="426603266" sldId="2147483648"/>
        </pc:sldMasterMkLst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728572862" sldId="2147483649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401766369" sldId="2147483650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881622542" sldId="2147483651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1111126415" sldId="2147483652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18766532" sldId="2147483653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864102236" sldId="2147483654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2370014516" sldId="2147483655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3887367046" sldId="2147483656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93982808" sldId="2147483657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2828824493" sldId="2147483658"/>
          </pc:sldLayoutMkLst>
        </pc:sldLayoutChg>
        <pc:sldLayoutChg chg="setBg">
          <pc:chgData name="Niloofar Hosseini" userId="eb3e3110-2622-43cd-88f0-a4c46bd91734" providerId="ADAL" clId="{29ACDFEA-32AE-114D-BF64-541DA87662E8}" dt="2024-05-21T14:25:02.546" v="2"/>
          <pc:sldLayoutMkLst>
            <pc:docMk/>
            <pc:sldMasterMk cId="426603266" sldId="2147483648"/>
            <pc:sldLayoutMk cId="172386776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34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55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20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89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589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22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099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55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7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324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6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32F35-2502-43FF-ADAB-0CB96BFDAA1E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46A1E-2CE2-4C94-8440-BC0D851B8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6213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9582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48DF9-8080-E343-0F1C-236BE8213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0CD6A64-ADC4-5C03-FCEA-A4F66ADE51FC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او نیکوست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او نیکوست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664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7CF7D-1224-0221-D8B7-E99904879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6F1DBA-AAC8-69A6-B9CA-24684D79728E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3173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2265D-AE20-DEAF-1B81-8C667CA22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E435C4B-5BA1-AEDB-5F39-91B3D42AEC85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وفادار است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نیکو است او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 خدا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vafadar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832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6631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شکرش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گویید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شاه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را 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نیکوسـت 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از همه چیز 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نیکوست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guyed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bartar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chiz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436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65D1B-98C9-643F-17DA-B039D8C6A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B34DAA-2E79-14E5-452F-1BA6D49AB292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721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591B4-3D71-3B60-96C8-925734673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B25F0F-1951-C95B-1349-5628599B1BF7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ما را محبت کرد تا ابد او نیکوست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زندگیِ نو یافته‌ایم تا ابد او نیکوست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Zendegiye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yafteyim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670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2C29D-798D-20E4-E834-DF3983BFB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6BDE29-5183-A05B-FE46-333403317E01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126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BF065-4590-D1FF-8FDD-E7B255229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F5BE7E-6A44-88A3-502A-64EDB005849E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وفادار است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نیکو است او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 خدا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vafadar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4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6B763-557D-E986-DD25-FBE7FBAA4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88B1FD2-6EA4-ED94-5E75-DE55BC8912CB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طلوع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غروب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آفتاب تا ابد او نیکوست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فیض او پیش خواهیم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رفت تا ابد او نیکوست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tolu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ghorube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aftab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pish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raft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256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F9B53-5A9C-1ABB-CA34-F1BB59035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92BFE3-1AD2-6A86-2013-E1B6B1A33846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حمدش گویید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Hamdash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541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B6AD0-8F2C-A02A-F3BF-8C9123961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3D7DFD-AB7D-C06E-26B1-7148D3154A35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وفادار است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نیکو است او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ابد خدا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ماست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</a:t>
            </a: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vafadar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mast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222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271</Words>
  <Application>Microsoft Office PowerPoint</Application>
  <PresentationFormat>Widescreen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13</cp:revision>
  <dcterms:created xsi:type="dcterms:W3CDTF">2018-08-08T13:18:30Z</dcterms:created>
  <dcterms:modified xsi:type="dcterms:W3CDTF">2026-03-18T11:36:43Z</dcterms:modified>
</cp:coreProperties>
</file>