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58" r:id="rId4"/>
    <p:sldId id="260" r:id="rId5"/>
    <p:sldId id="284" r:id="rId6"/>
    <p:sldId id="259" r:id="rId7"/>
    <p:sldId id="262" r:id="rId8"/>
    <p:sldId id="285" r:id="rId9"/>
    <p:sldId id="286" r:id="rId10"/>
    <p:sldId id="265" r:id="rId11"/>
    <p:sldId id="287" r:id="rId12"/>
    <p:sldId id="288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9ACDFEA-32AE-114D-BF64-541DA87662E8}"/>
    <pc:docChg chg="undo custSel addSld delSld modSld sldOrd modMainMaster">
      <pc:chgData name="Niloofar Hosseini" userId="eb3e3110-2622-43cd-88f0-a4c46bd91734" providerId="ADAL" clId="{29ACDFEA-32AE-114D-BF64-541DA87662E8}" dt="2024-05-21T14:31:51.995" v="286" actId="2696"/>
      <pc:docMkLst>
        <pc:docMk/>
      </pc:docMkLst>
      <pc:sldChg chg="addSp delSp modSp mod setBg">
        <pc:chgData name="Niloofar Hosseini" userId="eb3e3110-2622-43cd-88f0-a4c46bd91734" providerId="ADAL" clId="{29ACDFEA-32AE-114D-BF64-541DA87662E8}" dt="2024-05-21T14:27:07.026" v="46" actId="403"/>
        <pc:sldMkLst>
          <pc:docMk/>
          <pc:sldMk cId="464436352" sldId="256"/>
        </pc:sldMkLst>
        <pc:spChg chg="add del mod">
          <ac:chgData name="Niloofar Hosseini" userId="eb3e3110-2622-43cd-88f0-a4c46bd91734" providerId="ADAL" clId="{29ACDFEA-32AE-114D-BF64-541DA87662E8}" dt="2024-05-21T14:26:10.177" v="21"/>
          <ac:spMkLst>
            <pc:docMk/>
            <pc:sldMk cId="464436352" sldId="256"/>
            <ac:spMk id="2" creationId="{30FDCF83-0DFC-13A3-5A88-2EFA3914AE2E}"/>
          </ac:spMkLst>
        </pc:spChg>
        <pc:spChg chg="mod">
          <ac:chgData name="Niloofar Hosseini" userId="eb3e3110-2622-43cd-88f0-a4c46bd91734" providerId="ADAL" clId="{29ACDFEA-32AE-114D-BF64-541DA87662E8}" dt="2024-05-21T14:27:07.026" v="46" actId="403"/>
          <ac:spMkLst>
            <pc:docMk/>
            <pc:sldMk cId="464436352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9ACDFEA-32AE-114D-BF64-541DA87662E8}" dt="2024-05-21T14:29:21.446" v="180" actId="403"/>
        <pc:sldMkLst>
          <pc:docMk/>
          <pc:sldMk cId="1425428918" sldId="258"/>
        </pc:sldMkLst>
        <pc:spChg chg="mod">
          <ac:chgData name="Niloofar Hosseini" userId="eb3e3110-2622-43cd-88f0-a4c46bd91734" providerId="ADAL" clId="{29ACDFEA-32AE-114D-BF64-541DA87662E8}" dt="2024-05-21T14:29:21.446" v="180" actId="403"/>
          <ac:spMkLst>
            <pc:docMk/>
            <pc:sldMk cId="1425428918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9ACDFEA-32AE-114D-BF64-541DA87662E8}" dt="2024-05-21T14:30:07.037" v="229" actId="20577"/>
        <pc:sldMkLst>
          <pc:docMk/>
          <pc:sldMk cId="1842985642" sldId="259"/>
        </pc:sldMkLst>
        <pc:spChg chg="mod">
          <ac:chgData name="Niloofar Hosseini" userId="eb3e3110-2622-43cd-88f0-a4c46bd91734" providerId="ADAL" clId="{29ACDFEA-32AE-114D-BF64-541DA87662E8}" dt="2024-05-21T14:30:07.037" v="229" actId="20577"/>
          <ac:spMkLst>
            <pc:docMk/>
            <pc:sldMk cId="1842985642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9ACDFEA-32AE-114D-BF64-541DA87662E8}" dt="2024-05-21T14:28:58.162" v="175"/>
        <pc:sldMkLst>
          <pc:docMk/>
          <pc:sldMk cId="123872663" sldId="260"/>
        </pc:sldMkLst>
        <pc:spChg chg="mod">
          <ac:chgData name="Niloofar Hosseini" userId="eb3e3110-2622-43cd-88f0-a4c46bd91734" providerId="ADAL" clId="{29ACDFEA-32AE-114D-BF64-541DA87662E8}" dt="2024-05-21T14:28:58.162" v="175"/>
          <ac:spMkLst>
            <pc:docMk/>
            <pc:sldMk cId="123872663" sldId="260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9ACDFEA-32AE-114D-BF64-541DA87662E8}" dt="2024-05-21T14:30:43.597" v="255"/>
        <pc:sldMkLst>
          <pc:docMk/>
          <pc:sldMk cId="3596427581" sldId="262"/>
        </pc:sldMkLst>
        <pc:spChg chg="mod">
          <ac:chgData name="Niloofar Hosseini" userId="eb3e3110-2622-43cd-88f0-a4c46bd91734" providerId="ADAL" clId="{29ACDFEA-32AE-114D-BF64-541DA87662E8}" dt="2024-05-21T14:30:43.597" v="255"/>
          <ac:spMkLst>
            <pc:docMk/>
            <pc:sldMk cId="3596427581" sldId="262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9ACDFEA-32AE-114D-BF64-541DA87662E8}" dt="2024-05-21T14:31:39.341" v="280" actId="20577"/>
        <pc:sldMkLst>
          <pc:docMk/>
          <pc:sldMk cId="2746763084" sldId="265"/>
        </pc:sldMkLst>
        <pc:spChg chg="mod">
          <ac:chgData name="Niloofar Hosseini" userId="eb3e3110-2622-43cd-88f0-a4c46bd91734" providerId="ADAL" clId="{29ACDFEA-32AE-114D-BF64-541DA87662E8}" dt="2024-05-21T14:31:39.341" v="280" actId="20577"/>
          <ac:spMkLst>
            <pc:docMk/>
            <pc:sldMk cId="2746763084" sldId="265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29ACDFEA-32AE-114D-BF64-541DA87662E8}" dt="2024-05-21T14:25:16.167" v="6"/>
        <pc:sldMkLst>
          <pc:docMk/>
          <pc:sldMk cId="3866631661" sldId="268"/>
        </pc:sldMkLst>
      </pc:sldChg>
      <pc:sldChg chg="setBg">
        <pc:chgData name="Niloofar Hosseini" userId="eb3e3110-2622-43cd-88f0-a4c46bd91734" providerId="ADAL" clId="{29ACDFEA-32AE-114D-BF64-541DA87662E8}" dt="2024-05-21T14:25:10.584" v="4"/>
        <pc:sldMkLst>
          <pc:docMk/>
          <pc:sldMk cId="1329582448" sldId="269"/>
        </pc:sldMkLst>
      </pc:sldChg>
      <pc:sldChg chg="modSp del mod">
        <pc:chgData name="Niloofar Hosseini" userId="eb3e3110-2622-43cd-88f0-a4c46bd91734" providerId="ADAL" clId="{29ACDFEA-32AE-114D-BF64-541DA87662E8}" dt="2024-05-21T14:29:25.909" v="183" actId="2696"/>
        <pc:sldMkLst>
          <pc:docMk/>
          <pc:sldMk cId="3310982616" sldId="279"/>
        </pc:sldMkLst>
        <pc:spChg chg="mod">
          <ac:chgData name="Niloofar Hosseini" userId="eb3e3110-2622-43cd-88f0-a4c46bd91734" providerId="ADAL" clId="{29ACDFEA-32AE-114D-BF64-541DA87662E8}" dt="2024-05-21T14:29:16.795" v="178" actId="20577"/>
          <ac:spMkLst>
            <pc:docMk/>
            <pc:sldMk cId="3310982616" sldId="27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9ACDFEA-32AE-114D-BF64-541DA87662E8}" dt="2024-05-21T14:30:53.104" v="258" actId="2696"/>
        <pc:sldMkLst>
          <pc:docMk/>
          <pc:sldMk cId="4147166700" sldId="280"/>
        </pc:sldMkLst>
      </pc:sldChg>
      <pc:sldChg chg="del">
        <pc:chgData name="Niloofar Hosseini" userId="eb3e3110-2622-43cd-88f0-a4c46bd91734" providerId="ADAL" clId="{29ACDFEA-32AE-114D-BF64-541DA87662E8}" dt="2024-05-21T14:31:01.655" v="261" actId="2696"/>
        <pc:sldMkLst>
          <pc:docMk/>
          <pc:sldMk cId="2220567036" sldId="281"/>
        </pc:sldMkLst>
      </pc:sldChg>
      <pc:sldChg chg="del">
        <pc:chgData name="Niloofar Hosseini" userId="eb3e3110-2622-43cd-88f0-a4c46bd91734" providerId="ADAL" clId="{29ACDFEA-32AE-114D-BF64-541DA87662E8}" dt="2024-05-21T14:31:47.730" v="283" actId="2696"/>
        <pc:sldMkLst>
          <pc:docMk/>
          <pc:sldMk cId="632676500" sldId="282"/>
        </pc:sldMkLst>
      </pc:sldChg>
      <pc:sldChg chg="del">
        <pc:chgData name="Niloofar Hosseini" userId="eb3e3110-2622-43cd-88f0-a4c46bd91734" providerId="ADAL" clId="{29ACDFEA-32AE-114D-BF64-541DA87662E8}" dt="2024-05-21T14:31:51.995" v="286" actId="2696"/>
        <pc:sldMkLst>
          <pc:docMk/>
          <pc:sldMk cId="1785348752" sldId="283"/>
        </pc:sldMkLst>
      </pc:sldChg>
      <pc:sldChg chg="add ord">
        <pc:chgData name="Niloofar Hosseini" userId="eb3e3110-2622-43cd-88f0-a4c46bd91734" providerId="ADAL" clId="{29ACDFEA-32AE-114D-BF64-541DA87662E8}" dt="2024-05-21T14:29:24.860" v="182" actId="20578"/>
        <pc:sldMkLst>
          <pc:docMk/>
          <pc:sldMk cId="4073896334" sldId="284"/>
        </pc:sldMkLst>
      </pc:sldChg>
      <pc:sldChg chg="add ord">
        <pc:chgData name="Niloofar Hosseini" userId="eb3e3110-2622-43cd-88f0-a4c46bd91734" providerId="ADAL" clId="{29ACDFEA-32AE-114D-BF64-541DA87662E8}" dt="2024-05-21T14:30:52.104" v="257" actId="20578"/>
        <pc:sldMkLst>
          <pc:docMk/>
          <pc:sldMk cId="795885227" sldId="285"/>
        </pc:sldMkLst>
      </pc:sldChg>
      <pc:sldChg chg="add ord">
        <pc:chgData name="Niloofar Hosseini" userId="eb3e3110-2622-43cd-88f0-a4c46bd91734" providerId="ADAL" clId="{29ACDFEA-32AE-114D-BF64-541DA87662E8}" dt="2024-05-21T14:30:59.183" v="260" actId="20578"/>
        <pc:sldMkLst>
          <pc:docMk/>
          <pc:sldMk cId="1801986427" sldId="286"/>
        </pc:sldMkLst>
      </pc:sldChg>
      <pc:sldChg chg="add ord">
        <pc:chgData name="Niloofar Hosseini" userId="eb3e3110-2622-43cd-88f0-a4c46bd91734" providerId="ADAL" clId="{29ACDFEA-32AE-114D-BF64-541DA87662E8}" dt="2024-05-21T14:31:46.700" v="282" actId="20578"/>
        <pc:sldMkLst>
          <pc:docMk/>
          <pc:sldMk cId="1042769042" sldId="287"/>
        </pc:sldMkLst>
      </pc:sldChg>
      <pc:sldChg chg="add ord">
        <pc:chgData name="Niloofar Hosseini" userId="eb3e3110-2622-43cd-88f0-a4c46bd91734" providerId="ADAL" clId="{29ACDFEA-32AE-114D-BF64-541DA87662E8}" dt="2024-05-21T14:31:51.028" v="285" actId="20578"/>
        <pc:sldMkLst>
          <pc:docMk/>
          <pc:sldMk cId="3945153910" sldId="288"/>
        </pc:sldMkLst>
      </pc:sldChg>
      <pc:sldMasterChg chg="setBg modSldLayout">
        <pc:chgData name="Niloofar Hosseini" userId="eb3e3110-2622-43cd-88f0-a4c46bd91734" providerId="ADAL" clId="{29ACDFEA-32AE-114D-BF64-541DA87662E8}" dt="2024-05-21T14:25:02.546" v="2"/>
        <pc:sldMasterMkLst>
          <pc:docMk/>
          <pc:sldMasterMk cId="426603266" sldId="2147483648"/>
        </pc:sldMasterMkLst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3728572862" sldId="2147483649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3401766369" sldId="2147483650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881622542" sldId="2147483651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1111126415" sldId="2147483652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18766532" sldId="2147483653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3864102236" sldId="2147483654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2370014516" sldId="2147483655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3887367046" sldId="2147483656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93982808" sldId="2147483657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2828824493" sldId="2147483658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172386776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34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55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20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89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8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224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099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55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7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32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6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32F35-2502-43FF-ADAB-0CB96BFDAA1E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62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9582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730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 ابد  او  </a:t>
            </a:r>
            <a:r>
              <a:rPr lang="fa-IR" sz="7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نیکوست</a:t>
            </a: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4676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12370085" cy="693074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7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</a:t>
            </a:r>
            <a:r>
              <a:rPr lang="fa-IR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گویید 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769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437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ابد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وفادار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نیکو است او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ابد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، تا ابد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153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6631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437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شکرش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گویید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شاه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ما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 ابد  او  نیکوست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 نیکوسـت و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برتر از همه چیز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 ابد  او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نیکوست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64436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12370085" cy="693074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7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</a:t>
            </a:r>
            <a:r>
              <a:rPr lang="fa-IR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گویید 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428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2180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ما را محبت کرد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 ابد  او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نیکوست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زندگیِ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نو یافته ایم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 ابد  او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نیکوست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2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12370085" cy="693074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7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</a:t>
            </a:r>
            <a:r>
              <a:rPr lang="fa-IR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گویید 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896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437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ابد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وفادار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نیکو است او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ابد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، تا ابد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985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437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طلوع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غروب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آفتاب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 ابد  او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نیکوست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فیض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پیش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خواهیم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رفت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 ابد  او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نیکوست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427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12370085" cy="693074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7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</a:t>
            </a:r>
            <a:r>
              <a:rPr lang="fa-IR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گویید 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885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437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ابد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وفادار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نیکو است او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ابد 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، تا ابد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986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148</Words>
  <Application>Microsoft Office PowerPoint</Application>
  <PresentationFormat>Widescreen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12</cp:revision>
  <dcterms:created xsi:type="dcterms:W3CDTF">2018-08-08T13:18:30Z</dcterms:created>
  <dcterms:modified xsi:type="dcterms:W3CDTF">2025-05-06T13:00:09Z</dcterms:modified>
</cp:coreProperties>
</file>