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0872C97-BCD1-004D-8973-E98B43798A02}"/>
    <pc:docChg chg="undo custSel modSld modMainMaster">
      <pc:chgData name="Niloofar Hosseini" userId="eb3e3110-2622-43cd-88f0-a4c46bd91734" providerId="ADAL" clId="{F0872C97-BCD1-004D-8973-E98B43798A02}" dt="2024-03-22T16:04:13.374" v="156" actId="20577"/>
      <pc:docMkLst>
        <pc:docMk/>
      </pc:docMkLst>
      <pc:sldChg chg="addSp delSp modSp mod">
        <pc:chgData name="Niloofar Hosseini" userId="eb3e3110-2622-43cd-88f0-a4c46bd91734" providerId="ADAL" clId="{F0872C97-BCD1-004D-8973-E98B43798A02}" dt="2024-03-22T15:44:55.623" v="87" actId="403"/>
        <pc:sldMkLst>
          <pc:docMk/>
          <pc:sldMk cId="3989389173" sldId="256"/>
        </pc:sldMkLst>
        <pc:spChg chg="add del mod">
          <ac:chgData name="Niloofar Hosseini" userId="eb3e3110-2622-43cd-88f0-a4c46bd91734" providerId="ADAL" clId="{F0872C97-BCD1-004D-8973-E98B43798A02}" dt="2024-03-22T15:44:55.623" v="87" actId="403"/>
          <ac:spMkLst>
            <pc:docMk/>
            <pc:sldMk cId="3989389173" sldId="256"/>
            <ac:spMk id="4" creationId="{0F016134-9B8E-4BF0-B53E-0755902618DC}"/>
          </ac:spMkLst>
        </pc:spChg>
      </pc:sldChg>
      <pc:sldChg chg="addSp delSp modSp mod">
        <pc:chgData name="Niloofar Hosseini" userId="eb3e3110-2622-43cd-88f0-a4c46bd91734" providerId="ADAL" clId="{F0872C97-BCD1-004D-8973-E98B43798A02}" dt="2024-03-22T15:45:12.329" v="93" actId="20577"/>
        <pc:sldMkLst>
          <pc:docMk/>
          <pc:sldMk cId="1735888987" sldId="257"/>
        </pc:sldMkLst>
        <pc:spChg chg="add del mod">
          <ac:chgData name="Niloofar Hosseini" userId="eb3e3110-2622-43cd-88f0-a4c46bd91734" providerId="ADAL" clId="{F0872C97-BCD1-004D-8973-E98B43798A02}" dt="2024-03-22T15:43:39.839" v="59"/>
          <ac:spMkLst>
            <pc:docMk/>
            <pc:sldMk cId="1735888987" sldId="257"/>
            <ac:spMk id="2" creationId="{582C6DAE-AD6E-DCA1-D92A-0FFDDC488985}"/>
          </ac:spMkLst>
        </pc:spChg>
        <pc:spChg chg="mod">
          <ac:chgData name="Niloofar Hosseini" userId="eb3e3110-2622-43cd-88f0-a4c46bd91734" providerId="ADAL" clId="{F0872C97-BCD1-004D-8973-E98B43798A02}" dt="2024-03-22T15:45:12.329" v="93" actId="20577"/>
          <ac:spMkLst>
            <pc:docMk/>
            <pc:sldMk cId="1735888987" sldId="257"/>
            <ac:spMk id="4" creationId="{0F016134-9B8E-4BF0-B53E-0755902618DC}"/>
          </ac:spMkLst>
        </pc:spChg>
      </pc:sldChg>
      <pc:sldChg chg="modSp mod">
        <pc:chgData name="Niloofar Hosseini" userId="eb3e3110-2622-43cd-88f0-a4c46bd91734" providerId="ADAL" clId="{F0872C97-BCD1-004D-8973-E98B43798A02}" dt="2024-03-22T15:46:14.919" v="115" actId="20577"/>
        <pc:sldMkLst>
          <pc:docMk/>
          <pc:sldMk cId="2200713751" sldId="259"/>
        </pc:sldMkLst>
        <pc:spChg chg="mod">
          <ac:chgData name="Niloofar Hosseini" userId="eb3e3110-2622-43cd-88f0-a4c46bd91734" providerId="ADAL" clId="{F0872C97-BCD1-004D-8973-E98B43798A02}" dt="2024-03-22T15:46:14.919" v="115" actId="20577"/>
          <ac:spMkLst>
            <pc:docMk/>
            <pc:sldMk cId="2200713751" sldId="259"/>
            <ac:spMk id="4" creationId="{0F016134-9B8E-4BF0-B53E-0755902618DC}"/>
          </ac:spMkLst>
        </pc:spChg>
      </pc:sldChg>
      <pc:sldChg chg="modSp mod">
        <pc:chgData name="Niloofar Hosseini" userId="eb3e3110-2622-43cd-88f0-a4c46bd91734" providerId="ADAL" clId="{F0872C97-BCD1-004D-8973-E98B43798A02}" dt="2024-03-22T16:04:13.374" v="156" actId="20577"/>
        <pc:sldMkLst>
          <pc:docMk/>
          <pc:sldMk cId="3482678947" sldId="260"/>
        </pc:sldMkLst>
        <pc:spChg chg="mod">
          <ac:chgData name="Niloofar Hosseini" userId="eb3e3110-2622-43cd-88f0-a4c46bd91734" providerId="ADAL" clId="{F0872C97-BCD1-004D-8973-E98B43798A02}" dt="2024-03-22T16:04:13.374" v="156" actId="20577"/>
          <ac:spMkLst>
            <pc:docMk/>
            <pc:sldMk cId="3482678947" sldId="260"/>
            <ac:spMk id="4" creationId="{0F016134-9B8E-4BF0-B53E-0755902618DC}"/>
          </ac:spMkLst>
        </pc:spChg>
      </pc:sldChg>
      <pc:sldChg chg="setBg">
        <pc:chgData name="Niloofar Hosseini" userId="eb3e3110-2622-43cd-88f0-a4c46bd91734" providerId="ADAL" clId="{F0872C97-BCD1-004D-8973-E98B43798A02}" dt="2024-03-22T15:39:15.978" v="6"/>
        <pc:sldMkLst>
          <pc:docMk/>
          <pc:sldMk cId="151269924" sldId="261"/>
        </pc:sldMkLst>
      </pc:sldChg>
      <pc:sldChg chg="setBg">
        <pc:chgData name="Niloofar Hosseini" userId="eb3e3110-2622-43cd-88f0-a4c46bd91734" providerId="ADAL" clId="{F0872C97-BCD1-004D-8973-E98B43798A02}" dt="2024-03-22T15:39:12.211" v="4"/>
        <pc:sldMkLst>
          <pc:docMk/>
          <pc:sldMk cId="2896055427" sldId="262"/>
        </pc:sldMkLst>
      </pc:sldChg>
      <pc:sldMasterChg chg="setBg modSldLayout">
        <pc:chgData name="Niloofar Hosseini" userId="eb3e3110-2622-43cd-88f0-a4c46bd91734" providerId="ADAL" clId="{F0872C97-BCD1-004D-8973-E98B43798A02}" dt="2024-03-22T15:39:06.929" v="2"/>
        <pc:sldMasterMkLst>
          <pc:docMk/>
          <pc:sldMasterMk cId="3207098872" sldId="2147483648"/>
        </pc:sldMasterMkLst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1214585610" sldId="2147483649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1264109980" sldId="2147483650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2405620865" sldId="2147483651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1304958005" sldId="2147483652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2957779733" sldId="2147483653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1771477375" sldId="2147483654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286572918" sldId="2147483655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1070760464" sldId="2147483656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3920275660" sldId="2147483657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2508623885" sldId="2147483658"/>
          </pc:sldLayoutMkLst>
        </pc:sldLayoutChg>
        <pc:sldLayoutChg chg="setBg">
          <pc:chgData name="Niloofar Hosseini" userId="eb3e3110-2622-43cd-88f0-a4c46bd91734" providerId="ADAL" clId="{F0872C97-BCD1-004D-8973-E98B43798A02}" dt="2024-03-22T15:39:06.929" v="2"/>
          <pc:sldLayoutMkLst>
            <pc:docMk/>
            <pc:sldMasterMk cId="3207098872" sldId="2147483648"/>
            <pc:sldLayoutMk cId="370642613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6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40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056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68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25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04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18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15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39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30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50F39-7B2A-4082-A2D1-8257C8B7BF0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5472E-7EE9-4911-958E-5EA2A60415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45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605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16134-9B8E-4BF0-B53E-0755902618DC}"/>
              </a:ext>
            </a:extLst>
          </p:cNvPr>
          <p:cNvSpPr/>
          <p:nvPr/>
        </p:nvSpPr>
        <p:spPr>
          <a:xfrm>
            <a:off x="1" y="0"/>
            <a:ext cx="12192000" cy="75491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سخن  بگو ای 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 با ایمان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آیم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سخن  بگو  با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فرزندت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ملاقاتم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کن  ای  پدر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938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16134-9B8E-4BF0-B53E-0755902618DC}"/>
              </a:ext>
            </a:extLst>
          </p:cNvPr>
          <p:cNvSpPr/>
          <p:nvPr/>
        </p:nvSpPr>
        <p:spPr>
          <a:xfrm>
            <a:off x="1" y="0"/>
            <a:ext cx="12192000" cy="80516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سخن  بگو آه ای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 نمایان کن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سخن بگو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خادمت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از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لبریزم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 ، سخن بگو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88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16134-9B8E-4BF0-B53E-0755902618DC}"/>
              </a:ext>
            </a:extLst>
          </p:cNvPr>
          <p:cNvSpPr/>
          <p:nvPr/>
        </p:nvSpPr>
        <p:spPr>
          <a:xfrm>
            <a:off x="1" y="0"/>
            <a:ext cx="12192000" cy="75491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رویت را 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مسحـت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خواهانم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اراده‌ی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در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بگذار در من انجام شود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071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016134-9B8E-4BF0-B53E-0755902618DC}"/>
              </a:ext>
            </a:extLst>
          </p:cNvPr>
          <p:cNvSpPr/>
          <p:nvPr/>
        </p:nvSpPr>
        <p:spPr>
          <a:xfrm>
            <a:off x="1" y="0"/>
            <a:ext cx="12192000" cy="75491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قلب و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و روحم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حضورتم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هادی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رهبرم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خدمت مرا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بفرست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8267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69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70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2020-10-13T12:13:18Z</dcterms:created>
  <dcterms:modified xsi:type="dcterms:W3CDTF">2025-05-06T12:58:31Z</dcterms:modified>
</cp:coreProperties>
</file>