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67" r:id="rId5"/>
    <p:sldId id="268" r:id="rId6"/>
    <p:sldId id="269" r:id="rId7"/>
    <p:sldId id="270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17" autoAdjust="0"/>
    <p:restoredTop sz="94660"/>
  </p:normalViewPr>
  <p:slideViewPr>
    <p:cSldViewPr snapToGrid="0">
      <p:cViewPr varScale="1">
        <p:scale>
          <a:sx n="85" d="100"/>
          <a:sy n="85" d="100"/>
        </p:scale>
        <p:origin x="3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F8685A6E-364C-2740-B301-C47A21A7D125}"/>
    <pc:docChg chg="addSld delSld modSld sldOrd">
      <pc:chgData name="Niloofar Hosseini" userId="eb3e3110-2622-43cd-88f0-a4c46bd91734" providerId="ADAL" clId="{F8685A6E-364C-2740-B301-C47A21A7D125}" dt="2024-05-29T14:21:02.336" v="162" actId="20577"/>
      <pc:docMkLst>
        <pc:docMk/>
      </pc:docMkLst>
      <pc:sldChg chg="modSp mod">
        <pc:chgData name="Niloofar Hosseini" userId="eb3e3110-2622-43cd-88f0-a4c46bd91734" providerId="ADAL" clId="{F8685A6E-364C-2740-B301-C47A21A7D125}" dt="2024-05-29T14:19:51.572" v="44" actId="255"/>
        <pc:sldMkLst>
          <pc:docMk/>
          <pc:sldMk cId="3265583757" sldId="256"/>
        </pc:sldMkLst>
        <pc:spChg chg="mod">
          <ac:chgData name="Niloofar Hosseini" userId="eb3e3110-2622-43cd-88f0-a4c46bd91734" providerId="ADAL" clId="{F8685A6E-364C-2740-B301-C47A21A7D125}" dt="2024-05-29T14:19:51.572" v="44" actId="255"/>
          <ac:spMkLst>
            <pc:docMk/>
            <pc:sldMk cId="3265583757" sldId="256"/>
            <ac:spMk id="2" creationId="{AC83A430-9E76-C64E-8526-54125DBA3239}"/>
          </ac:spMkLst>
        </pc:spChg>
      </pc:sldChg>
      <pc:sldChg chg="modSp mod">
        <pc:chgData name="Niloofar Hosseini" userId="eb3e3110-2622-43cd-88f0-a4c46bd91734" providerId="ADAL" clId="{F8685A6E-364C-2740-B301-C47A21A7D125}" dt="2024-05-29T14:20:01.302" v="47" actId="404"/>
        <pc:sldMkLst>
          <pc:docMk/>
          <pc:sldMk cId="1351217236" sldId="257"/>
        </pc:sldMkLst>
        <pc:spChg chg="mod">
          <ac:chgData name="Niloofar Hosseini" userId="eb3e3110-2622-43cd-88f0-a4c46bd91734" providerId="ADAL" clId="{F8685A6E-364C-2740-B301-C47A21A7D125}" dt="2024-05-29T14:20:01.302" v="47" actId="404"/>
          <ac:spMkLst>
            <pc:docMk/>
            <pc:sldMk cId="1351217236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F8685A6E-364C-2740-B301-C47A21A7D125}" dt="2024-05-29T14:20:09.259" v="48" actId="2696"/>
        <pc:sldMkLst>
          <pc:docMk/>
          <pc:sldMk cId="1750967662" sldId="258"/>
        </pc:sldMkLst>
      </pc:sldChg>
      <pc:sldChg chg="del">
        <pc:chgData name="Niloofar Hosseini" userId="eb3e3110-2622-43cd-88f0-a4c46bd91734" providerId="ADAL" clId="{F8685A6E-364C-2740-B301-C47A21A7D125}" dt="2024-05-29T14:20:10.194" v="50" actId="2696"/>
        <pc:sldMkLst>
          <pc:docMk/>
          <pc:sldMk cId="4145570015" sldId="260"/>
        </pc:sldMkLst>
      </pc:sldChg>
      <pc:sldChg chg="del">
        <pc:chgData name="Niloofar Hosseini" userId="eb3e3110-2622-43cd-88f0-a4c46bd91734" providerId="ADAL" clId="{F8685A6E-364C-2740-B301-C47A21A7D125}" dt="2024-05-29T14:20:09.789" v="49" actId="2696"/>
        <pc:sldMkLst>
          <pc:docMk/>
          <pc:sldMk cId="1941428004" sldId="264"/>
        </pc:sldMkLst>
      </pc:sldChg>
      <pc:sldChg chg="del">
        <pc:chgData name="Niloofar Hosseini" userId="eb3e3110-2622-43cd-88f0-a4c46bd91734" providerId="ADAL" clId="{F8685A6E-364C-2740-B301-C47A21A7D125}" dt="2024-05-29T14:20:10.664" v="51" actId="2696"/>
        <pc:sldMkLst>
          <pc:docMk/>
          <pc:sldMk cId="2499736898" sldId="265"/>
        </pc:sldMkLst>
      </pc:sldChg>
      <pc:sldChg chg="modSp add mod ord">
        <pc:chgData name="Niloofar Hosseini" userId="eb3e3110-2622-43cd-88f0-a4c46bd91734" providerId="ADAL" clId="{F8685A6E-364C-2740-B301-C47A21A7D125}" dt="2024-05-29T14:20:40.661" v="125" actId="20577"/>
        <pc:sldMkLst>
          <pc:docMk/>
          <pc:sldMk cId="2100196057" sldId="267"/>
        </pc:sldMkLst>
        <pc:spChg chg="mod">
          <ac:chgData name="Niloofar Hosseini" userId="eb3e3110-2622-43cd-88f0-a4c46bd91734" providerId="ADAL" clId="{F8685A6E-364C-2740-B301-C47A21A7D125}" dt="2024-05-29T14:20:40.661" v="125" actId="20577"/>
          <ac:spMkLst>
            <pc:docMk/>
            <pc:sldMk cId="2100196057" sldId="267"/>
            <ac:spMk id="2" creationId="{AC83A430-9E76-C64E-8526-54125DBA3239}"/>
          </ac:spMkLst>
        </pc:spChg>
      </pc:sldChg>
      <pc:sldChg chg="add ord">
        <pc:chgData name="Niloofar Hosseini" userId="eb3e3110-2622-43cd-88f0-a4c46bd91734" providerId="ADAL" clId="{F8685A6E-364C-2740-B301-C47A21A7D125}" dt="2024-05-29T14:20:46.713" v="127" actId="20578"/>
        <pc:sldMkLst>
          <pc:docMk/>
          <pc:sldMk cId="3596585833" sldId="268"/>
        </pc:sldMkLst>
      </pc:sldChg>
      <pc:sldChg chg="modSp add mod">
        <pc:chgData name="Niloofar Hosseini" userId="eb3e3110-2622-43cd-88f0-a4c46bd91734" providerId="ADAL" clId="{F8685A6E-364C-2740-B301-C47A21A7D125}" dt="2024-05-29T14:21:02.336" v="162" actId="20577"/>
        <pc:sldMkLst>
          <pc:docMk/>
          <pc:sldMk cId="1654989618" sldId="269"/>
        </pc:sldMkLst>
        <pc:spChg chg="mod">
          <ac:chgData name="Niloofar Hosseini" userId="eb3e3110-2622-43cd-88f0-a4c46bd91734" providerId="ADAL" clId="{F8685A6E-364C-2740-B301-C47A21A7D125}" dt="2024-05-29T14:21:02.336" v="162" actId="20577"/>
          <ac:spMkLst>
            <pc:docMk/>
            <pc:sldMk cId="1654989618" sldId="269"/>
            <ac:spMk id="2" creationId="{AC83A430-9E76-C64E-8526-54125DBA3239}"/>
          </ac:spMkLst>
        </pc:spChg>
      </pc:sldChg>
      <pc:sldChg chg="add replId">
        <pc:chgData name="Niloofar Hosseini" userId="eb3e3110-2622-43cd-88f0-a4c46bd91734" providerId="ADAL" clId="{F8685A6E-364C-2740-B301-C47A21A7D125}" dt="2024-05-29T14:20:48.804" v="128" actId="2890"/>
        <pc:sldMkLst>
          <pc:docMk/>
          <pc:sldMk cId="2381704860" sldId="2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2DEC-BE6A-4DD0-B6D0-4E86F97588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CC27-0844-4476-A317-640504FFD4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039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2DEC-BE6A-4DD0-B6D0-4E86F97588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CC27-0844-4476-A317-640504FFD4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62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2DEC-BE6A-4DD0-B6D0-4E86F97588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CC27-0844-4476-A317-640504FFD4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0551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2DEC-BE6A-4DD0-B6D0-4E86F97588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CC27-0844-4476-A317-640504FFD4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5417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2DEC-BE6A-4DD0-B6D0-4E86F97588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CC27-0844-4476-A317-640504FFD4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9493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2DEC-BE6A-4DD0-B6D0-4E86F97588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CC27-0844-4476-A317-640504FFD4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9637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2DEC-BE6A-4DD0-B6D0-4E86F97588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CC27-0844-4476-A317-640504FFD4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6536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2DEC-BE6A-4DD0-B6D0-4E86F97588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CC27-0844-4476-A317-640504FFD4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11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2DEC-BE6A-4DD0-B6D0-4E86F97588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CC27-0844-4476-A317-640504FFD4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2008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2DEC-BE6A-4DD0-B6D0-4E86F97588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CC27-0844-4476-A317-640504FFD4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008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F2DEC-BE6A-4DD0-B6D0-4E86F97588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3CC27-0844-4476-A317-640504FFD4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3593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F2DEC-BE6A-4DD0-B6D0-4E86F97588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3CC27-0844-4476-A317-640504FFD4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16222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6106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83A430-9E76-C64E-8526-54125DBA3239}"/>
              </a:ext>
            </a:extLst>
          </p:cNvPr>
          <p:cNvSpPr/>
          <p:nvPr/>
        </p:nvSpPr>
        <p:spPr>
          <a:xfrm>
            <a:off x="0" y="1"/>
            <a:ext cx="12192000" cy="699210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سخن بگو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عمقهای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وجود خود تو با ما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65583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693677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بریز آتش آسمانی را تو بر ما</a:t>
            </a: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بریز بریز آتش آسمانی را تو بر ما</a:t>
            </a:r>
          </a:p>
          <a:p>
            <a:pPr algn="ctr" rtl="1">
              <a:lnSpc>
                <a:spcPct val="20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51217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83A430-9E76-C64E-8526-54125DBA3239}"/>
              </a:ext>
            </a:extLst>
          </p:cNvPr>
          <p:cNvSpPr/>
          <p:nvPr/>
        </p:nvSpPr>
        <p:spPr>
          <a:xfrm>
            <a:off x="0" y="1"/>
            <a:ext cx="12192000" cy="699210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بنا نما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نمونه‌ی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آسمان را بر زمین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00196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693677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بریز آتش آسمانی را تو بر ما</a:t>
            </a: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بریز بریز آتش آسمانی را تو بر ما</a:t>
            </a:r>
          </a:p>
          <a:p>
            <a:pPr algn="ctr" rtl="1">
              <a:lnSpc>
                <a:spcPct val="20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96585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83A430-9E76-C64E-8526-54125DBA3239}"/>
              </a:ext>
            </a:extLst>
          </p:cNvPr>
          <p:cNvSpPr/>
          <p:nvPr/>
        </p:nvSpPr>
        <p:spPr>
          <a:xfrm>
            <a:off x="0" y="1"/>
            <a:ext cx="12192000" cy="699210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مذبح های ما بریز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آتش آسمانی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54989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2192000" cy="693677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پدر بریز آتش آسمانی را تو بر ما</a:t>
            </a: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بریز بریز آتش آسمانی را تو بر ما</a:t>
            </a:r>
          </a:p>
          <a:p>
            <a:pPr algn="ctr" rtl="1">
              <a:lnSpc>
                <a:spcPct val="20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81704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8167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83</Words>
  <Application>Microsoft Office PowerPoint</Application>
  <PresentationFormat>Widescreen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2019-12-10T20:58:56Z</dcterms:created>
  <dcterms:modified xsi:type="dcterms:W3CDTF">2025-05-06T12:59:00Z</dcterms:modified>
</cp:coreProperties>
</file>