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/>
    <p:restoredTop sz="94719"/>
  </p:normalViewPr>
  <p:slideViewPr>
    <p:cSldViewPr snapToGrid="0">
      <p:cViewPr varScale="1">
        <p:scale>
          <a:sx n="81" d="100"/>
          <a:sy n="81" d="100"/>
        </p:scale>
        <p:origin x="662" y="-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82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1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595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7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29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32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995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59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3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0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98E8C-6ACD-614A-B8A7-F13A2A9E651E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035E5-19E9-0543-826C-C8ADFA36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056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6256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5DAD-DB04-D39D-95DD-DDCB7005DB2F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شکر و سپاس از آن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 و جلال از آن توست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9208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5DAD-DB04-D39D-95DD-DDCB7005DB2F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که بودی و هستی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الف و یا ، ابتدا و انتها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83216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5DAD-DB04-D39D-95DD-DDCB7005DB2F}"/>
              </a:ext>
            </a:extLst>
          </p:cNvPr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تسلیم توست این قلب جان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ساکن گشتی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خداوند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14309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9C35DAD-DB04-D39D-95DD-DDCB7005DB2F}"/>
              </a:ext>
            </a:extLst>
          </p:cNvPr>
          <p:cNvSpPr/>
          <p:nvPr/>
        </p:nvSpPr>
        <p:spPr>
          <a:xfrm>
            <a:off x="0" y="0"/>
            <a:ext cx="12191999" cy="74567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روزی بود که مرا خریدی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جرم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گناهانم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پرداخته ای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به ابد تا به ابد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6993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218485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95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2024-05-29T14:13:35Z</dcterms:created>
  <dcterms:modified xsi:type="dcterms:W3CDTF">2025-05-06T12:57:16Z</dcterms:modified>
</cp:coreProperties>
</file>