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68" r:id="rId3"/>
    <p:sldId id="269" r:id="rId4"/>
    <p:sldId id="274" r:id="rId5"/>
    <p:sldId id="275" r:id="rId6"/>
    <p:sldId id="27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A62D9F8B-1741-934A-AF2B-33D07BA8C38C}"/>
    <pc:docChg chg="undo custSel addSld delSld modSld sldOrd modMainMaster">
      <pc:chgData name="Niloofar Hosseini" userId="eb3e3110-2622-43cd-88f0-a4c46bd91734" providerId="ADAL" clId="{A62D9F8B-1741-934A-AF2B-33D07BA8C38C}" dt="2024-05-28T16:39:02.649" v="128" actId="20578"/>
      <pc:docMkLst>
        <pc:docMk/>
      </pc:docMkLst>
      <pc:sldChg chg="addSp delSp modSp mod setBg">
        <pc:chgData name="Niloofar Hosseini" userId="eb3e3110-2622-43cd-88f0-a4c46bd91734" providerId="ADAL" clId="{A62D9F8B-1741-934A-AF2B-33D07BA8C38C}" dt="2024-05-28T16:37:17.954" v="32" actId="20577"/>
        <pc:sldMkLst>
          <pc:docMk/>
          <pc:sldMk cId="2441594120" sldId="268"/>
        </pc:sldMkLst>
        <pc:spChg chg="add del mod">
          <ac:chgData name="Niloofar Hosseini" userId="eb3e3110-2622-43cd-88f0-a4c46bd91734" providerId="ADAL" clId="{A62D9F8B-1741-934A-AF2B-33D07BA8C38C}" dt="2024-05-28T16:37:08.840" v="27"/>
          <ac:spMkLst>
            <pc:docMk/>
            <pc:sldMk cId="2441594120" sldId="268"/>
            <ac:spMk id="2" creationId="{198D6AF5-6C7D-5B54-990E-1BD595E34064}"/>
          </ac:spMkLst>
        </pc:spChg>
        <pc:spChg chg="mod">
          <ac:chgData name="Niloofar Hosseini" userId="eb3e3110-2622-43cd-88f0-a4c46bd91734" providerId="ADAL" clId="{A62D9F8B-1741-934A-AF2B-33D07BA8C38C}" dt="2024-05-28T16:37:17.954" v="32" actId="20577"/>
          <ac:spMkLst>
            <pc:docMk/>
            <pc:sldMk cId="2441594120" sldId="26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A62D9F8B-1741-934A-AF2B-33D07BA8C38C}" dt="2024-05-28T16:38:21.745" v="56" actId="255"/>
        <pc:sldMkLst>
          <pc:docMk/>
          <pc:sldMk cId="927894707" sldId="269"/>
        </pc:sldMkLst>
        <pc:spChg chg="mod">
          <ac:chgData name="Niloofar Hosseini" userId="eb3e3110-2622-43cd-88f0-a4c46bd91734" providerId="ADAL" clId="{A62D9F8B-1741-934A-AF2B-33D07BA8C38C}" dt="2024-05-28T16:38:21.745" v="56" actId="255"/>
          <ac:spMkLst>
            <pc:docMk/>
            <pc:sldMk cId="927894707" sldId="269"/>
            <ac:spMk id="4" creationId="{00000000-0000-0000-0000-000000000000}"/>
          </ac:spMkLst>
        </pc:spChg>
      </pc:sldChg>
      <pc:sldChg chg="delSp modSp del mod">
        <pc:chgData name="Niloofar Hosseini" userId="eb3e3110-2622-43cd-88f0-a4c46bd91734" providerId="ADAL" clId="{A62D9F8B-1741-934A-AF2B-33D07BA8C38C}" dt="2024-05-28T16:38:33.541" v="59" actId="2696"/>
        <pc:sldMkLst>
          <pc:docMk/>
          <pc:sldMk cId="837412888" sldId="270"/>
        </pc:sldMkLst>
        <pc:spChg chg="del mod">
          <ac:chgData name="Niloofar Hosseini" userId="eb3e3110-2622-43cd-88f0-a4c46bd91734" providerId="ADAL" clId="{A62D9F8B-1741-934A-AF2B-33D07BA8C38C}" dt="2024-05-28T16:38:31.435" v="58" actId="21"/>
          <ac:spMkLst>
            <pc:docMk/>
            <pc:sldMk cId="837412888" sldId="270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A62D9F8B-1741-934A-AF2B-33D07BA8C38C}" dt="2024-05-28T16:36:22.834" v="6"/>
        <pc:sldMkLst>
          <pc:docMk/>
          <pc:sldMk cId="2686437849" sldId="272"/>
        </pc:sldMkLst>
      </pc:sldChg>
      <pc:sldChg chg="setBg">
        <pc:chgData name="Niloofar Hosseini" userId="eb3e3110-2622-43cd-88f0-a4c46bd91734" providerId="ADAL" clId="{A62D9F8B-1741-934A-AF2B-33D07BA8C38C}" dt="2024-05-28T16:36:18.954" v="4"/>
        <pc:sldMkLst>
          <pc:docMk/>
          <pc:sldMk cId="197408969" sldId="273"/>
        </pc:sldMkLst>
      </pc:sldChg>
      <pc:sldChg chg="del">
        <pc:chgData name="Niloofar Hosseini" userId="eb3e3110-2622-43cd-88f0-a4c46bd91734" providerId="ADAL" clId="{A62D9F8B-1741-934A-AF2B-33D07BA8C38C}" dt="2024-05-28T16:38:33.774" v="60" actId="2696"/>
        <pc:sldMkLst>
          <pc:docMk/>
          <pc:sldMk cId="212142236" sldId="274"/>
        </pc:sldMkLst>
      </pc:sldChg>
      <pc:sldChg chg="modSp add mod">
        <pc:chgData name="Niloofar Hosseini" userId="eb3e3110-2622-43cd-88f0-a4c46bd91734" providerId="ADAL" clId="{A62D9F8B-1741-934A-AF2B-33D07BA8C38C}" dt="2024-05-28T16:38:56.351" v="126" actId="20577"/>
        <pc:sldMkLst>
          <pc:docMk/>
          <pc:sldMk cId="326311942" sldId="274"/>
        </pc:sldMkLst>
        <pc:spChg chg="mod">
          <ac:chgData name="Niloofar Hosseini" userId="eb3e3110-2622-43cd-88f0-a4c46bd91734" providerId="ADAL" clId="{A62D9F8B-1741-934A-AF2B-33D07BA8C38C}" dt="2024-05-28T16:38:56.351" v="126" actId="20577"/>
          <ac:spMkLst>
            <pc:docMk/>
            <pc:sldMk cId="326311942" sldId="274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A62D9F8B-1741-934A-AF2B-33D07BA8C38C}" dt="2024-05-28T16:39:02.649" v="128" actId="20578"/>
        <pc:sldMkLst>
          <pc:docMk/>
          <pc:sldMk cId="3529352509" sldId="275"/>
        </pc:sldMkLst>
      </pc:sldChg>
      <pc:sldMasterChg chg="setBg modSldLayout">
        <pc:chgData name="Niloofar Hosseini" userId="eb3e3110-2622-43cd-88f0-a4c46bd91734" providerId="ADAL" clId="{A62D9F8B-1741-934A-AF2B-33D07BA8C38C}" dt="2024-05-28T16:36:12.936" v="2"/>
        <pc:sldMasterMkLst>
          <pc:docMk/>
          <pc:sldMasterMk cId="1219291572" sldId="2147483648"/>
        </pc:sldMasterMkLst>
        <pc:sldLayoutChg chg="setBg">
          <pc:chgData name="Niloofar Hosseini" userId="eb3e3110-2622-43cd-88f0-a4c46bd91734" providerId="ADAL" clId="{A62D9F8B-1741-934A-AF2B-33D07BA8C38C}" dt="2024-05-28T16:36:12.936" v="2"/>
          <pc:sldLayoutMkLst>
            <pc:docMk/>
            <pc:sldMasterMk cId="1219291572" sldId="2147483648"/>
            <pc:sldLayoutMk cId="687308916" sldId="2147483649"/>
          </pc:sldLayoutMkLst>
        </pc:sldLayoutChg>
        <pc:sldLayoutChg chg="setBg">
          <pc:chgData name="Niloofar Hosseini" userId="eb3e3110-2622-43cd-88f0-a4c46bd91734" providerId="ADAL" clId="{A62D9F8B-1741-934A-AF2B-33D07BA8C38C}" dt="2024-05-28T16:36:12.936" v="2"/>
          <pc:sldLayoutMkLst>
            <pc:docMk/>
            <pc:sldMasterMk cId="1219291572" sldId="2147483648"/>
            <pc:sldLayoutMk cId="109288830" sldId="2147483650"/>
          </pc:sldLayoutMkLst>
        </pc:sldLayoutChg>
        <pc:sldLayoutChg chg="setBg">
          <pc:chgData name="Niloofar Hosseini" userId="eb3e3110-2622-43cd-88f0-a4c46bd91734" providerId="ADAL" clId="{A62D9F8B-1741-934A-AF2B-33D07BA8C38C}" dt="2024-05-28T16:36:12.936" v="2"/>
          <pc:sldLayoutMkLst>
            <pc:docMk/>
            <pc:sldMasterMk cId="1219291572" sldId="2147483648"/>
            <pc:sldLayoutMk cId="745912394" sldId="2147483651"/>
          </pc:sldLayoutMkLst>
        </pc:sldLayoutChg>
        <pc:sldLayoutChg chg="setBg">
          <pc:chgData name="Niloofar Hosseini" userId="eb3e3110-2622-43cd-88f0-a4c46bd91734" providerId="ADAL" clId="{A62D9F8B-1741-934A-AF2B-33D07BA8C38C}" dt="2024-05-28T16:36:12.936" v="2"/>
          <pc:sldLayoutMkLst>
            <pc:docMk/>
            <pc:sldMasterMk cId="1219291572" sldId="2147483648"/>
            <pc:sldLayoutMk cId="2047850024" sldId="2147483652"/>
          </pc:sldLayoutMkLst>
        </pc:sldLayoutChg>
        <pc:sldLayoutChg chg="setBg">
          <pc:chgData name="Niloofar Hosseini" userId="eb3e3110-2622-43cd-88f0-a4c46bd91734" providerId="ADAL" clId="{A62D9F8B-1741-934A-AF2B-33D07BA8C38C}" dt="2024-05-28T16:36:12.936" v="2"/>
          <pc:sldLayoutMkLst>
            <pc:docMk/>
            <pc:sldMasterMk cId="1219291572" sldId="2147483648"/>
            <pc:sldLayoutMk cId="1128215024" sldId="2147483653"/>
          </pc:sldLayoutMkLst>
        </pc:sldLayoutChg>
        <pc:sldLayoutChg chg="setBg">
          <pc:chgData name="Niloofar Hosseini" userId="eb3e3110-2622-43cd-88f0-a4c46bd91734" providerId="ADAL" clId="{A62D9F8B-1741-934A-AF2B-33D07BA8C38C}" dt="2024-05-28T16:36:12.936" v="2"/>
          <pc:sldLayoutMkLst>
            <pc:docMk/>
            <pc:sldMasterMk cId="1219291572" sldId="2147483648"/>
            <pc:sldLayoutMk cId="2247284754" sldId="2147483654"/>
          </pc:sldLayoutMkLst>
        </pc:sldLayoutChg>
        <pc:sldLayoutChg chg="setBg">
          <pc:chgData name="Niloofar Hosseini" userId="eb3e3110-2622-43cd-88f0-a4c46bd91734" providerId="ADAL" clId="{A62D9F8B-1741-934A-AF2B-33D07BA8C38C}" dt="2024-05-28T16:36:12.936" v="2"/>
          <pc:sldLayoutMkLst>
            <pc:docMk/>
            <pc:sldMasterMk cId="1219291572" sldId="2147483648"/>
            <pc:sldLayoutMk cId="1757140294" sldId="2147483655"/>
          </pc:sldLayoutMkLst>
        </pc:sldLayoutChg>
        <pc:sldLayoutChg chg="setBg">
          <pc:chgData name="Niloofar Hosseini" userId="eb3e3110-2622-43cd-88f0-a4c46bd91734" providerId="ADAL" clId="{A62D9F8B-1741-934A-AF2B-33D07BA8C38C}" dt="2024-05-28T16:36:12.936" v="2"/>
          <pc:sldLayoutMkLst>
            <pc:docMk/>
            <pc:sldMasterMk cId="1219291572" sldId="2147483648"/>
            <pc:sldLayoutMk cId="2035705386" sldId="2147483656"/>
          </pc:sldLayoutMkLst>
        </pc:sldLayoutChg>
        <pc:sldLayoutChg chg="setBg">
          <pc:chgData name="Niloofar Hosseini" userId="eb3e3110-2622-43cd-88f0-a4c46bd91734" providerId="ADAL" clId="{A62D9F8B-1741-934A-AF2B-33D07BA8C38C}" dt="2024-05-28T16:36:12.936" v="2"/>
          <pc:sldLayoutMkLst>
            <pc:docMk/>
            <pc:sldMasterMk cId="1219291572" sldId="2147483648"/>
            <pc:sldLayoutMk cId="2370987252" sldId="2147483657"/>
          </pc:sldLayoutMkLst>
        </pc:sldLayoutChg>
        <pc:sldLayoutChg chg="setBg">
          <pc:chgData name="Niloofar Hosseini" userId="eb3e3110-2622-43cd-88f0-a4c46bd91734" providerId="ADAL" clId="{A62D9F8B-1741-934A-AF2B-33D07BA8C38C}" dt="2024-05-28T16:36:12.936" v="2"/>
          <pc:sldLayoutMkLst>
            <pc:docMk/>
            <pc:sldMasterMk cId="1219291572" sldId="2147483648"/>
            <pc:sldLayoutMk cId="1408460891" sldId="2147483658"/>
          </pc:sldLayoutMkLst>
        </pc:sldLayoutChg>
        <pc:sldLayoutChg chg="setBg">
          <pc:chgData name="Niloofar Hosseini" userId="eb3e3110-2622-43cd-88f0-a4c46bd91734" providerId="ADAL" clId="{A62D9F8B-1741-934A-AF2B-33D07BA8C38C}" dt="2024-05-28T16:36:12.936" v="2"/>
          <pc:sldLayoutMkLst>
            <pc:docMk/>
            <pc:sldMasterMk cId="1219291572" sldId="2147483648"/>
            <pc:sldLayoutMk cId="184927403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1956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1400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7148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3945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654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0996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544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183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8661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8302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0371-0C54-456D-BE7C-8A978FBE529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5449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30371-0C54-456D-BE7C-8A978FBE529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63FA5-9286-4712-A5AF-D2EF30B1E6F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19539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408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4425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شکر بر نام عیسی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شکر بر نام عیسی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41594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7707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قلعه ای بلند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صخره ای بس عظیم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نجات  من</a:t>
            </a:r>
            <a:r>
              <a:rPr lang="en-GB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توست ای عیسی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894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7707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نوریست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کلامت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که از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آسِمان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 ما تابید بر این دل و جان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11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4425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شکر بر نام عیسی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شکر بر نام عیسی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29352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6437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42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6</cp:revision>
  <dcterms:created xsi:type="dcterms:W3CDTF">2019-08-29T22:49:41Z</dcterms:created>
  <dcterms:modified xsi:type="dcterms:W3CDTF">2025-05-06T12:56:48Z</dcterms:modified>
</cp:coreProperties>
</file>