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64" r:id="rId2"/>
    <p:sldId id="265" r:id="rId3"/>
    <p:sldId id="276" r:id="rId4"/>
    <p:sldId id="277" r:id="rId5"/>
    <p:sldId id="278" r:id="rId6"/>
    <p:sldId id="279" r:id="rId7"/>
    <p:sldId id="27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818"/>
    <p:restoredTop sz="94674"/>
  </p:normalViewPr>
  <p:slideViewPr>
    <p:cSldViewPr snapToGrid="0" snapToObjects="1">
      <p:cViewPr varScale="1">
        <p:scale>
          <a:sx n="81" d="100"/>
          <a:sy n="81" d="100"/>
        </p:scale>
        <p:origin x="43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28D1AD-3044-0447-B5C2-59A38F5D7A7B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AFD4BB-2C18-6242-B3DD-9063B3C7138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70944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35" name="Shape 135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0753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27393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069022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43946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386049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775633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35" name="Shape 135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00210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5F3DF-8738-7B49-8E94-1C91D5A5C03C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C1D1-008F-0F40-BC5C-E4F9F810A7B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41621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5F3DF-8738-7B49-8E94-1C91D5A5C03C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C1D1-008F-0F40-BC5C-E4F9F810A7B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46516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5F3DF-8738-7B49-8E94-1C91D5A5C03C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C1D1-008F-0F40-BC5C-E4F9F810A7B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66069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5F3DF-8738-7B49-8E94-1C91D5A5C03C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C1D1-008F-0F40-BC5C-E4F9F810A7B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38397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5F3DF-8738-7B49-8E94-1C91D5A5C03C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C1D1-008F-0F40-BC5C-E4F9F810A7B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32741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5F3DF-8738-7B49-8E94-1C91D5A5C03C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C1D1-008F-0F40-BC5C-E4F9F810A7B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88953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5F3DF-8738-7B49-8E94-1C91D5A5C03C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C1D1-008F-0F40-BC5C-E4F9F810A7B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77844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5F3DF-8738-7B49-8E94-1C91D5A5C03C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C1D1-008F-0F40-BC5C-E4F9F810A7B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63389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5F3DF-8738-7B49-8E94-1C91D5A5C03C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C1D1-008F-0F40-BC5C-E4F9F810A7B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61675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5F3DF-8738-7B49-8E94-1C91D5A5C03C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C1D1-008F-0F40-BC5C-E4F9F810A7B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1556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5F3DF-8738-7B49-8E94-1C91D5A5C03C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C1D1-008F-0F40-BC5C-E4F9F810A7B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45654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5F3DF-8738-7B49-8E94-1C91D5A5C03C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BC1D1-008F-0F40-BC5C-E4F9F810A7B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469516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1395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51C4824-2C7C-BF40-846C-E2617A98E9CE}"/>
              </a:ext>
            </a:extLst>
          </p:cNvPr>
          <p:cNvSpPr/>
          <p:nvPr/>
        </p:nvSpPr>
        <p:spPr>
          <a:xfrm>
            <a:off x="0" y="0"/>
            <a:ext cx="12192000" cy="640175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شکر بهر صلیبت </a:t>
            </a: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 آن خون پر بهایت</a:t>
            </a:r>
          </a:p>
          <a:p>
            <a:pPr algn="ctr" rtl="1"/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شرم و گناهم بردی</a:t>
            </a:r>
          </a:p>
          <a:p>
            <a:pPr algn="ctr" rtl="1"/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مهر خود و فیض عظیمت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endParaRPr lang="en-US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51C4824-2C7C-BF40-846C-E2617A98E9CE}"/>
              </a:ext>
            </a:extLst>
          </p:cNvPr>
          <p:cNvSpPr/>
          <p:nvPr/>
        </p:nvSpPr>
        <p:spPr>
          <a:xfrm>
            <a:off x="0" y="0"/>
            <a:ext cx="12192000" cy="640175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شکر بهر محبتت </a:t>
            </a: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شکر بهر زخمهای تو</a:t>
            </a:r>
          </a:p>
          <a:p>
            <a:pPr algn="ctr" rtl="1"/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خونت مرا شستی و بخشیدی</a:t>
            </a:r>
          </a:p>
          <a:p>
            <a:pPr algn="ctr" rtl="1"/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آغوشم گرفتی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endParaRPr lang="en-US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51256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51C4824-2C7C-BF40-846C-E2617A98E9CE}"/>
              </a:ext>
            </a:extLst>
          </p:cNvPr>
          <p:cNvSpPr/>
          <p:nvPr/>
        </p:nvSpPr>
        <p:spPr>
          <a:xfrm>
            <a:off x="0" y="0"/>
            <a:ext cx="12192000" cy="640175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بره خدا</a:t>
            </a: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لایق حمد است</a:t>
            </a:r>
          </a:p>
          <a:p>
            <a:pPr algn="ctr" rtl="1"/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تاج جلالش دهیم</a:t>
            </a:r>
          </a:p>
          <a:p>
            <a:pPr algn="ctr" rtl="1"/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اوست پیروز بر دنیا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endParaRPr lang="en-US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44133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51C4824-2C7C-BF40-846C-E2617A98E9CE}"/>
              </a:ext>
            </a:extLst>
          </p:cNvPr>
          <p:cNvSpPr/>
          <p:nvPr/>
        </p:nvSpPr>
        <p:spPr>
          <a:xfrm>
            <a:off x="0" y="0"/>
            <a:ext cx="12192000" cy="640175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پسر خدا</a:t>
            </a: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تخت جلال</a:t>
            </a:r>
          </a:p>
          <a:p>
            <a:pPr algn="ctr" rtl="1"/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محبوب آسمان</a:t>
            </a:r>
          </a:p>
          <a:p>
            <a:pPr algn="ctr" rtl="1"/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مصلوب شد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endParaRPr lang="en-US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2746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51C4824-2C7C-BF40-846C-E2617A98E9CE}"/>
              </a:ext>
            </a:extLst>
          </p:cNvPr>
          <p:cNvSpPr/>
          <p:nvPr/>
        </p:nvSpPr>
        <p:spPr>
          <a:xfrm>
            <a:off x="0" y="0"/>
            <a:ext cx="12192000" cy="486287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بره خدا</a:t>
            </a:r>
          </a:p>
          <a:p>
            <a:pPr algn="ctr" rtl="1"/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لایق حمد است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endParaRPr lang="en-US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7313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8964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</TotalTime>
  <Words>60</Words>
  <Application>Microsoft Office PowerPoint</Application>
  <PresentationFormat>Widescreen</PresentationFormat>
  <Paragraphs>28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3</cp:revision>
  <dcterms:created xsi:type="dcterms:W3CDTF">2021-12-06T13:02:10Z</dcterms:created>
  <dcterms:modified xsi:type="dcterms:W3CDTF">2025-05-06T12:56:24Z</dcterms:modified>
</cp:coreProperties>
</file>