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67" r:id="rId4"/>
    <p:sldId id="268" r:id="rId5"/>
    <p:sldId id="269" r:id="rId6"/>
    <p:sldId id="270" r:id="rId7"/>
    <p:sldId id="271" r:id="rId8"/>
    <p:sldId id="27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3F791D8-5FC0-2749-ACAB-086C026F162D}"/>
    <pc:docChg chg="undo custSel addSld delSld modSld sldOrd modMainMaster">
      <pc:chgData name="Niloofar Hosseini" userId="eb3e3110-2622-43cd-88f0-a4c46bd91734" providerId="ADAL" clId="{C3F791D8-5FC0-2749-ACAB-086C026F162D}" dt="2024-05-21T09:55:34.337" v="231" actId="20578"/>
      <pc:docMkLst>
        <pc:docMk/>
      </pc:docMkLst>
      <pc:sldChg chg="addSp delSp modSp mod setBg">
        <pc:chgData name="Niloofar Hosseini" userId="eb3e3110-2622-43cd-88f0-a4c46bd91734" providerId="ADAL" clId="{C3F791D8-5FC0-2749-ACAB-086C026F162D}" dt="2024-05-21T09:50:40.577" v="115" actId="404"/>
        <pc:sldMkLst>
          <pc:docMk/>
          <pc:sldMk cId="1193931749" sldId="256"/>
        </pc:sldMkLst>
        <pc:spChg chg="add del mod">
          <ac:chgData name="Niloofar Hosseini" userId="eb3e3110-2622-43cd-88f0-a4c46bd91734" providerId="ADAL" clId="{C3F791D8-5FC0-2749-ACAB-086C026F162D}" dt="2024-05-21T09:49:00.822" v="72"/>
          <ac:spMkLst>
            <pc:docMk/>
            <pc:sldMk cId="1193931749" sldId="256"/>
            <ac:spMk id="2" creationId="{03E6A36C-13C6-D160-0C5F-24191ADA2446}"/>
          </ac:spMkLst>
        </pc:spChg>
        <pc:spChg chg="mod">
          <ac:chgData name="Niloofar Hosseini" userId="eb3e3110-2622-43cd-88f0-a4c46bd91734" providerId="ADAL" clId="{C3F791D8-5FC0-2749-ACAB-086C026F162D}" dt="2024-05-21T09:50:40.577" v="115" actId="404"/>
          <ac:spMkLst>
            <pc:docMk/>
            <pc:sldMk cId="1193931749" sldId="256"/>
            <ac:spMk id="4" creationId="{00000000-0000-0000-0000-000000000000}"/>
          </ac:spMkLst>
        </pc:spChg>
      </pc:sldChg>
      <pc:sldChg chg="modSp del mod">
        <pc:chgData name="Niloofar Hosseini" userId="eb3e3110-2622-43cd-88f0-a4c46bd91734" providerId="ADAL" clId="{C3F791D8-5FC0-2749-ACAB-086C026F162D}" dt="2024-05-21T09:49:54.667" v="93" actId="2696"/>
        <pc:sldMkLst>
          <pc:docMk/>
          <pc:sldMk cId="2554507110" sldId="257"/>
        </pc:sldMkLst>
        <pc:spChg chg="mod">
          <ac:chgData name="Niloofar Hosseini" userId="eb3e3110-2622-43cd-88f0-a4c46bd91734" providerId="ADAL" clId="{C3F791D8-5FC0-2749-ACAB-086C026F162D}" dt="2024-05-21T09:49:47.378" v="92" actId="108"/>
          <ac:spMkLst>
            <pc:docMk/>
            <pc:sldMk cId="2554507110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3F791D8-5FC0-2749-ACAB-086C026F162D}" dt="2024-05-21T09:51:52.027" v="136" actId="20577"/>
        <pc:sldMkLst>
          <pc:docMk/>
          <pc:sldMk cId="3118215103" sldId="258"/>
        </pc:sldMkLst>
        <pc:spChg chg="mod">
          <ac:chgData name="Niloofar Hosseini" userId="eb3e3110-2622-43cd-88f0-a4c46bd91734" providerId="ADAL" clId="{C3F791D8-5FC0-2749-ACAB-086C026F162D}" dt="2024-05-21T09:51:52.027" v="136" actId="20577"/>
          <ac:spMkLst>
            <pc:docMk/>
            <pc:sldMk cId="3118215103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3F791D8-5FC0-2749-ACAB-086C026F162D}" dt="2024-05-21T09:52:40.451" v="160" actId="20577"/>
        <pc:sldMkLst>
          <pc:docMk/>
          <pc:sldMk cId="3369475730" sldId="259"/>
        </pc:sldMkLst>
        <pc:spChg chg="mod">
          <ac:chgData name="Niloofar Hosseini" userId="eb3e3110-2622-43cd-88f0-a4c46bd91734" providerId="ADAL" clId="{C3F791D8-5FC0-2749-ACAB-086C026F162D}" dt="2024-05-21T09:52:40.451" v="160" actId="20577"/>
          <ac:spMkLst>
            <pc:docMk/>
            <pc:sldMk cId="3369475730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3F791D8-5FC0-2749-ACAB-086C026F162D}" dt="2024-05-21T09:55:24.434" v="228" actId="113"/>
        <pc:sldMkLst>
          <pc:docMk/>
          <pc:sldMk cId="3601838040" sldId="260"/>
        </pc:sldMkLst>
        <pc:spChg chg="mod">
          <ac:chgData name="Niloofar Hosseini" userId="eb3e3110-2622-43cd-88f0-a4c46bd91734" providerId="ADAL" clId="{C3F791D8-5FC0-2749-ACAB-086C026F162D}" dt="2024-05-21T09:55:24.434" v="228" actId="113"/>
          <ac:spMkLst>
            <pc:docMk/>
            <pc:sldMk cId="3601838040" sldId="260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3F791D8-5FC0-2749-ACAB-086C026F162D}" dt="2024-05-21T09:54:12.891" v="206" actId="20577"/>
        <pc:sldMkLst>
          <pc:docMk/>
          <pc:sldMk cId="3126351267" sldId="261"/>
        </pc:sldMkLst>
        <pc:spChg chg="mod">
          <ac:chgData name="Niloofar Hosseini" userId="eb3e3110-2622-43cd-88f0-a4c46bd91734" providerId="ADAL" clId="{C3F791D8-5FC0-2749-ACAB-086C026F162D}" dt="2024-05-21T09:54:12.891" v="206" actId="20577"/>
          <ac:spMkLst>
            <pc:docMk/>
            <pc:sldMk cId="3126351267" sldId="261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3F791D8-5FC0-2749-ACAB-086C026F162D}" dt="2024-05-21T09:55:07.627" v="227" actId="20577"/>
        <pc:sldMkLst>
          <pc:docMk/>
          <pc:sldMk cId="4079587251" sldId="262"/>
        </pc:sldMkLst>
        <pc:spChg chg="mod">
          <ac:chgData name="Niloofar Hosseini" userId="eb3e3110-2622-43cd-88f0-a4c46bd91734" providerId="ADAL" clId="{C3F791D8-5FC0-2749-ACAB-086C026F162D}" dt="2024-05-21T09:55:07.627" v="227" actId="20577"/>
          <ac:spMkLst>
            <pc:docMk/>
            <pc:sldMk cId="4079587251" sldId="262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C3F791D8-5FC0-2749-ACAB-086C026F162D}" dt="2024-05-21T09:55:27.047" v="229" actId="2696"/>
        <pc:sldMkLst>
          <pc:docMk/>
          <pc:sldMk cId="1715917610" sldId="263"/>
        </pc:sldMkLst>
      </pc:sldChg>
      <pc:sldChg chg="setBg">
        <pc:chgData name="Niloofar Hosseini" userId="eb3e3110-2622-43cd-88f0-a4c46bd91734" providerId="ADAL" clId="{C3F791D8-5FC0-2749-ACAB-086C026F162D}" dt="2024-05-21T09:47:06.929" v="6"/>
        <pc:sldMkLst>
          <pc:docMk/>
          <pc:sldMk cId="3062971792" sldId="264"/>
        </pc:sldMkLst>
      </pc:sldChg>
      <pc:sldChg chg="setBg">
        <pc:chgData name="Niloofar Hosseini" userId="eb3e3110-2622-43cd-88f0-a4c46bd91734" providerId="ADAL" clId="{C3F791D8-5FC0-2749-ACAB-086C026F162D}" dt="2024-05-21T09:47:01.354" v="4"/>
        <pc:sldMkLst>
          <pc:docMk/>
          <pc:sldMk cId="1266993580" sldId="265"/>
        </pc:sldMkLst>
      </pc:sldChg>
      <pc:sldChg chg="add ord">
        <pc:chgData name="Niloofar Hosseini" userId="eb3e3110-2622-43cd-88f0-a4c46bd91734" providerId="ADAL" clId="{C3F791D8-5FC0-2749-ACAB-086C026F162D}" dt="2024-05-21T09:55:34.337" v="231" actId="20578"/>
        <pc:sldMkLst>
          <pc:docMk/>
          <pc:sldMk cId="367232704" sldId="266"/>
        </pc:sldMkLst>
      </pc:sldChg>
      <pc:sldChg chg="add del">
        <pc:chgData name="Niloofar Hosseini" userId="eb3e3110-2622-43cd-88f0-a4c46bd91734" providerId="ADAL" clId="{C3F791D8-5FC0-2749-ACAB-086C026F162D}" dt="2024-05-21T09:49:57.044" v="95" actId="2696"/>
        <pc:sldMkLst>
          <pc:docMk/>
          <pc:sldMk cId="2113299902" sldId="266"/>
        </pc:sldMkLst>
      </pc:sldChg>
      <pc:sldMasterChg chg="setBg modSldLayout">
        <pc:chgData name="Niloofar Hosseini" userId="eb3e3110-2622-43cd-88f0-a4c46bd91734" providerId="ADAL" clId="{C3F791D8-5FC0-2749-ACAB-086C026F162D}" dt="2024-05-21T09:46:53.513" v="2"/>
        <pc:sldMasterMkLst>
          <pc:docMk/>
          <pc:sldMasterMk cId="3106352759" sldId="2147483648"/>
        </pc:sldMasterMkLst>
        <pc:sldLayoutChg chg="setBg">
          <pc:chgData name="Niloofar Hosseini" userId="eb3e3110-2622-43cd-88f0-a4c46bd91734" providerId="ADAL" clId="{C3F791D8-5FC0-2749-ACAB-086C026F162D}" dt="2024-05-21T09:46:53.513" v="2"/>
          <pc:sldLayoutMkLst>
            <pc:docMk/>
            <pc:sldMasterMk cId="3106352759" sldId="2147483648"/>
            <pc:sldLayoutMk cId="2476233335" sldId="2147483649"/>
          </pc:sldLayoutMkLst>
        </pc:sldLayoutChg>
        <pc:sldLayoutChg chg="setBg">
          <pc:chgData name="Niloofar Hosseini" userId="eb3e3110-2622-43cd-88f0-a4c46bd91734" providerId="ADAL" clId="{C3F791D8-5FC0-2749-ACAB-086C026F162D}" dt="2024-05-21T09:46:53.513" v="2"/>
          <pc:sldLayoutMkLst>
            <pc:docMk/>
            <pc:sldMasterMk cId="3106352759" sldId="2147483648"/>
            <pc:sldLayoutMk cId="668519387" sldId="2147483650"/>
          </pc:sldLayoutMkLst>
        </pc:sldLayoutChg>
        <pc:sldLayoutChg chg="setBg">
          <pc:chgData name="Niloofar Hosseini" userId="eb3e3110-2622-43cd-88f0-a4c46bd91734" providerId="ADAL" clId="{C3F791D8-5FC0-2749-ACAB-086C026F162D}" dt="2024-05-21T09:46:53.513" v="2"/>
          <pc:sldLayoutMkLst>
            <pc:docMk/>
            <pc:sldMasterMk cId="3106352759" sldId="2147483648"/>
            <pc:sldLayoutMk cId="941333721" sldId="2147483651"/>
          </pc:sldLayoutMkLst>
        </pc:sldLayoutChg>
        <pc:sldLayoutChg chg="setBg">
          <pc:chgData name="Niloofar Hosseini" userId="eb3e3110-2622-43cd-88f0-a4c46bd91734" providerId="ADAL" clId="{C3F791D8-5FC0-2749-ACAB-086C026F162D}" dt="2024-05-21T09:46:53.513" v="2"/>
          <pc:sldLayoutMkLst>
            <pc:docMk/>
            <pc:sldMasterMk cId="3106352759" sldId="2147483648"/>
            <pc:sldLayoutMk cId="2135914461" sldId="2147483652"/>
          </pc:sldLayoutMkLst>
        </pc:sldLayoutChg>
        <pc:sldLayoutChg chg="setBg">
          <pc:chgData name="Niloofar Hosseini" userId="eb3e3110-2622-43cd-88f0-a4c46bd91734" providerId="ADAL" clId="{C3F791D8-5FC0-2749-ACAB-086C026F162D}" dt="2024-05-21T09:46:53.513" v="2"/>
          <pc:sldLayoutMkLst>
            <pc:docMk/>
            <pc:sldMasterMk cId="3106352759" sldId="2147483648"/>
            <pc:sldLayoutMk cId="100649473" sldId="2147483653"/>
          </pc:sldLayoutMkLst>
        </pc:sldLayoutChg>
        <pc:sldLayoutChg chg="setBg">
          <pc:chgData name="Niloofar Hosseini" userId="eb3e3110-2622-43cd-88f0-a4c46bd91734" providerId="ADAL" clId="{C3F791D8-5FC0-2749-ACAB-086C026F162D}" dt="2024-05-21T09:46:53.513" v="2"/>
          <pc:sldLayoutMkLst>
            <pc:docMk/>
            <pc:sldMasterMk cId="3106352759" sldId="2147483648"/>
            <pc:sldLayoutMk cId="1235654927" sldId="2147483654"/>
          </pc:sldLayoutMkLst>
        </pc:sldLayoutChg>
        <pc:sldLayoutChg chg="setBg">
          <pc:chgData name="Niloofar Hosseini" userId="eb3e3110-2622-43cd-88f0-a4c46bd91734" providerId="ADAL" clId="{C3F791D8-5FC0-2749-ACAB-086C026F162D}" dt="2024-05-21T09:46:53.513" v="2"/>
          <pc:sldLayoutMkLst>
            <pc:docMk/>
            <pc:sldMasterMk cId="3106352759" sldId="2147483648"/>
            <pc:sldLayoutMk cId="3100593154" sldId="2147483655"/>
          </pc:sldLayoutMkLst>
        </pc:sldLayoutChg>
        <pc:sldLayoutChg chg="setBg">
          <pc:chgData name="Niloofar Hosseini" userId="eb3e3110-2622-43cd-88f0-a4c46bd91734" providerId="ADAL" clId="{C3F791D8-5FC0-2749-ACAB-086C026F162D}" dt="2024-05-21T09:46:53.513" v="2"/>
          <pc:sldLayoutMkLst>
            <pc:docMk/>
            <pc:sldMasterMk cId="3106352759" sldId="2147483648"/>
            <pc:sldLayoutMk cId="4235995436" sldId="2147483656"/>
          </pc:sldLayoutMkLst>
        </pc:sldLayoutChg>
        <pc:sldLayoutChg chg="setBg">
          <pc:chgData name="Niloofar Hosseini" userId="eb3e3110-2622-43cd-88f0-a4c46bd91734" providerId="ADAL" clId="{C3F791D8-5FC0-2749-ACAB-086C026F162D}" dt="2024-05-21T09:46:53.513" v="2"/>
          <pc:sldLayoutMkLst>
            <pc:docMk/>
            <pc:sldMasterMk cId="3106352759" sldId="2147483648"/>
            <pc:sldLayoutMk cId="975475348" sldId="2147483657"/>
          </pc:sldLayoutMkLst>
        </pc:sldLayoutChg>
        <pc:sldLayoutChg chg="setBg">
          <pc:chgData name="Niloofar Hosseini" userId="eb3e3110-2622-43cd-88f0-a4c46bd91734" providerId="ADAL" clId="{C3F791D8-5FC0-2749-ACAB-086C026F162D}" dt="2024-05-21T09:46:53.513" v="2"/>
          <pc:sldLayoutMkLst>
            <pc:docMk/>
            <pc:sldMasterMk cId="3106352759" sldId="2147483648"/>
            <pc:sldLayoutMk cId="1245416715" sldId="2147483658"/>
          </pc:sldLayoutMkLst>
        </pc:sldLayoutChg>
        <pc:sldLayoutChg chg="setBg">
          <pc:chgData name="Niloofar Hosseini" userId="eb3e3110-2622-43cd-88f0-a4c46bd91734" providerId="ADAL" clId="{C3F791D8-5FC0-2749-ACAB-086C026F162D}" dt="2024-05-21T09:46:53.513" v="2"/>
          <pc:sldLayoutMkLst>
            <pc:docMk/>
            <pc:sldMasterMk cId="3106352759" sldId="2147483648"/>
            <pc:sldLayoutMk cId="109251024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BD1E-F00F-4DE9-B4C3-F4F394CB5BE1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0233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BD1E-F00F-4DE9-B4C3-F4F394CB5BE1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377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BD1E-F00F-4DE9-B4C3-F4F394CB5BE1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3663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BD1E-F00F-4DE9-B4C3-F4F394CB5BE1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5265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BD1E-F00F-4DE9-B4C3-F4F394CB5BE1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5131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BD1E-F00F-4DE9-B4C3-F4F394CB5BE1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8690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BD1E-F00F-4DE9-B4C3-F4F394CB5BE1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1521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BD1E-F00F-4DE9-B4C3-F4F394CB5BE1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6746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BD1E-F00F-4DE9-B4C3-F4F394CB5BE1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081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BD1E-F00F-4DE9-B4C3-F4F394CB5BE1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5805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BD1E-F00F-4DE9-B4C3-F4F394CB5BE1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9947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BD1E-F00F-4DE9-B4C3-F4F394CB5BE1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61087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6993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7063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شوق روی تو صدای تو من و زیر و زبر کرد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عشق تو هستی من ، منو حالی دگر کرد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Shoghe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sedaye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mano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ziro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zebra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, mano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degar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kard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931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8FF54-EC02-7170-7704-6BBD2B3BF4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8517778-135E-F1C4-1BF8-AC142C4857B1}"/>
              </a:ext>
            </a:extLst>
          </p:cNvPr>
          <p:cNvSpPr/>
          <p:nvPr/>
        </p:nvSpPr>
        <p:spPr>
          <a:xfrm>
            <a:off x="0" y="0"/>
            <a:ext cx="12192000" cy="57063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پدر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بنگر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حال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که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مشتاق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دیدارم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نوازش کن به روح خود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رها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قید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دنیا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 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bengar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hale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moshtaghe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didaram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Navazesh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gheyde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Donya man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8964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76E1EA-F896-05F4-9353-53D3D468A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857273D-97A4-F2B5-483C-C4870B9DA4A6}"/>
              </a:ext>
            </a:extLst>
          </p:cNvPr>
          <p:cNvSpPr/>
          <p:nvPr/>
        </p:nvSpPr>
        <p:spPr>
          <a:xfrm>
            <a:off x="0" y="0"/>
            <a:ext cx="12192000" cy="57063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 خویش خود برون جستم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شدم سرمست دیدارت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 فیض بیکران تو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چنان شیدای شیدا من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khishe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borun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jastam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shodam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sarmaste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didarat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bikarane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chenan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sheydaye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sheyda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501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B36BE7-2193-1FE6-5A87-99C5D0DB5A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ED87D40-5AB3-3D8E-202E-EE9967C2D12D}"/>
              </a:ext>
            </a:extLst>
          </p:cNvPr>
          <p:cNvSpPr/>
          <p:nvPr/>
        </p:nvSpPr>
        <p:spPr>
          <a:xfrm>
            <a:off x="0" y="0"/>
            <a:ext cx="12192000" cy="57063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ببین عیسی منجی من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تار و پودم به تو بستست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به فیض خود بپوشانم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که من ز عشق تو مستم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Bebin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monjiye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tar 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pudam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bastast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bepushanam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ze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mastam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901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A544E-720F-06EF-8D42-8889DD869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D191149-1061-8515-179F-347DBF0A60A3}"/>
              </a:ext>
            </a:extLst>
          </p:cNvPr>
          <p:cNvSpPr/>
          <p:nvPr/>
        </p:nvSpPr>
        <p:spPr>
          <a:xfrm>
            <a:off x="0" y="0"/>
            <a:ext cx="12192000" cy="57063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شوق وصلت آرزویم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روز و شب در جستجویم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که بینم روی ماهت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حسرت دل را بگویم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Shoghe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vaslat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arezuyam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shab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jostojuyam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mahat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hasrate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beguyam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184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885B63-AF23-D694-B3F5-99A7D97E60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A501F3-AFA1-9A5E-83FF-62B539C87396}"/>
              </a:ext>
            </a:extLst>
          </p:cNvPr>
          <p:cNvSpPr/>
          <p:nvPr/>
        </p:nvSpPr>
        <p:spPr>
          <a:xfrm>
            <a:off x="0" y="0"/>
            <a:ext cx="12192000" cy="57063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به عشقت دل ببستم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همه عالم گسستم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بی تو ای شبان جانم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کنج تنهایی نشستم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 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bebastam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gosastam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shabane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Janam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konje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tanhayi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neshastam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648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2A457-80B4-7110-2033-F8CB04FE5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9CE3A3-0A67-9DB3-D899-E23CCCCC14BE}"/>
              </a:ext>
            </a:extLst>
          </p:cNvPr>
          <p:cNvSpPr/>
          <p:nvPr/>
        </p:nvSpPr>
        <p:spPr>
          <a:xfrm>
            <a:off x="0" y="0"/>
            <a:ext cx="12192000" cy="57063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ببین عیسی منجی من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تار و پودم به تو بستست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به فیض خود بپوشانم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که من ز عشق تو مستم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Bebin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monjiye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tar 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pudam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bastast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bepushanam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ze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mastam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857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2971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256</Words>
  <Application>Microsoft Office PowerPoint</Application>
  <PresentationFormat>Widescreen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2019-10-16T11:33:00Z</dcterms:created>
  <dcterms:modified xsi:type="dcterms:W3CDTF">2026-03-18T10:57:59Z</dcterms:modified>
</cp:coreProperties>
</file>