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19"/>
    <p:restoredTop sz="94640"/>
  </p:normalViewPr>
  <p:slideViewPr>
    <p:cSldViewPr snapToGrid="0">
      <p:cViewPr varScale="1">
        <p:scale>
          <a:sx n="81" d="100"/>
          <a:sy n="81" d="100"/>
        </p:scale>
        <p:origin x="43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1854-50FF-9B48-B732-9D05A640F084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68E54-C82E-CA44-9613-9564498787E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90771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1854-50FF-9B48-B732-9D05A640F084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68E54-C82E-CA44-9613-9564498787E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05204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1854-50FF-9B48-B732-9D05A640F084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68E54-C82E-CA44-9613-9564498787E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60493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1854-50FF-9B48-B732-9D05A640F084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68E54-C82E-CA44-9613-9564498787E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40816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1854-50FF-9B48-B732-9D05A640F084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68E54-C82E-CA44-9613-9564498787E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4904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1854-50FF-9B48-B732-9D05A640F084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68E54-C82E-CA44-9613-9564498787E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64797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1854-50FF-9B48-B732-9D05A640F084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68E54-C82E-CA44-9613-9564498787E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21435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1854-50FF-9B48-B732-9D05A640F084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68E54-C82E-CA44-9613-9564498787E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1067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1854-50FF-9B48-B732-9D05A640F084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68E54-C82E-CA44-9613-9564498787E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93478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1854-50FF-9B48-B732-9D05A640F084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68E54-C82E-CA44-9613-9564498787E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87084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1854-50FF-9B48-B732-9D05A640F084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68E54-C82E-CA44-9613-9564498787E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99482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A1854-50FF-9B48-B732-9D05A640F084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68E54-C82E-CA44-9613-9564498787E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338106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1084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82E64B3-F335-F24B-FB82-BF86B93CD8C4}"/>
              </a:ext>
            </a:extLst>
          </p:cNvPr>
          <p:cNvSpPr/>
          <p:nvPr/>
        </p:nvSpPr>
        <p:spPr>
          <a:xfrm>
            <a:off x="0" y="0"/>
            <a:ext cx="12191999" cy="68218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خوانیم نام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پاک تو را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بینیم جلال تو را ای عیسی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07494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036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82E64B3-F335-F24B-FB82-BF86B93CD8C4}"/>
              </a:ext>
            </a:extLst>
          </p:cNvPr>
          <p:cNvSpPr/>
          <p:nvPr/>
        </p:nvSpPr>
        <p:spPr>
          <a:xfrm>
            <a:off x="0" y="0"/>
            <a:ext cx="12191999" cy="68218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شاه بودی تو انسان شدی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پادشاه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لشکرها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 بودی فدا شدی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در راه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جلجتا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39844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82E64B3-F335-F24B-FB82-BF86B93CD8C4}"/>
              </a:ext>
            </a:extLst>
          </p:cNvPr>
          <p:cNvSpPr/>
          <p:nvPr/>
        </p:nvSpPr>
        <p:spPr>
          <a:xfrm>
            <a:off x="0" y="0"/>
            <a:ext cx="12191999" cy="68218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بر روی صلیب بودی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عشق از خون تو جاری شد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نفس آخر گفتی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گناهانت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بخشیده شد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17180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82E64B3-F335-F24B-FB82-BF86B93CD8C4}"/>
              </a:ext>
            </a:extLst>
          </p:cNvPr>
          <p:cNvSpPr/>
          <p:nvPr/>
        </p:nvSpPr>
        <p:spPr>
          <a:xfrm>
            <a:off x="0" y="0"/>
            <a:ext cx="12191999" cy="68218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خوانیم نام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پاک تو را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بینیم جلال تو را ای عیسی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42455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82E64B3-F335-F24B-FB82-BF86B93CD8C4}"/>
              </a:ext>
            </a:extLst>
          </p:cNvPr>
          <p:cNvSpPr/>
          <p:nvPr/>
        </p:nvSpPr>
        <p:spPr>
          <a:xfrm>
            <a:off x="0" y="0"/>
            <a:ext cx="12191999" cy="557530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روز سوم آمد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از مرگ برخاستی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فدیه گشتی تو بهر ما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عهد خود را نگاه داشتی</a:t>
            </a:r>
          </a:p>
        </p:txBody>
      </p:sp>
    </p:spTree>
    <p:extLst>
      <p:ext uri="{BB962C8B-B14F-4D97-AF65-F5344CB8AC3E}">
        <p14:creationId xmlns:p14="http://schemas.microsoft.com/office/powerpoint/2010/main" val="193409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82E64B3-F335-F24B-FB82-BF86B93CD8C4}"/>
              </a:ext>
            </a:extLst>
          </p:cNvPr>
          <p:cNvSpPr/>
          <p:nvPr/>
        </p:nvSpPr>
        <p:spPr>
          <a:xfrm>
            <a:off x="0" y="0"/>
            <a:ext cx="12191999" cy="68218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آتش و بادی عظیم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خود را فرستادی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پر کردی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یارانت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کلیسایت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فراخواندی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35843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82E64B3-F335-F24B-FB82-BF86B93CD8C4}"/>
              </a:ext>
            </a:extLst>
          </p:cNvPr>
          <p:cNvSpPr/>
          <p:nvPr/>
        </p:nvSpPr>
        <p:spPr>
          <a:xfrm>
            <a:off x="0" y="0"/>
            <a:ext cx="12191999" cy="68218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خوانیم نام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پاک تو را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بینیم جلال تو را ای عیسی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81148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82E64B3-F335-F24B-FB82-BF86B93CD8C4}"/>
              </a:ext>
            </a:extLst>
          </p:cNvPr>
          <p:cNvSpPr/>
          <p:nvPr/>
        </p:nvSpPr>
        <p:spPr>
          <a:xfrm>
            <a:off x="0" y="0"/>
            <a:ext cx="12191999" cy="68218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تو التیام بخشی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قلب هر دل شکسته را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تو آزاد می سازی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اسیر و محبوس را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95685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82E64B3-F335-F24B-FB82-BF86B93CD8C4}"/>
              </a:ext>
            </a:extLst>
          </p:cNvPr>
          <p:cNvSpPr/>
          <p:nvPr/>
        </p:nvSpPr>
        <p:spPr>
          <a:xfrm>
            <a:off x="0" y="0"/>
            <a:ext cx="12191999" cy="68218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تو آسایش دهی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گرانبار و آزرده را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شبانی می کنی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گمگشته را در این دنیا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66209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156</Words>
  <Application>Microsoft Office PowerPoint</Application>
  <PresentationFormat>Widescreen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2023-06-02T16:14:48Z</dcterms:created>
  <dcterms:modified xsi:type="dcterms:W3CDTF">2025-04-29T10:29:57Z</dcterms:modified>
</cp:coreProperties>
</file>