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95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888" y="-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0006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07760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3293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76366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2142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83537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73830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89733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4174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14783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797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39987-6C6C-BD4D-807B-0FA9DAE2466D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87EC7-3159-EC41-A9A6-E30B90B4C59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930263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08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C84275-8389-A848-A7AF-E31639CB4F85}"/>
              </a:ext>
            </a:extLst>
          </p:cNvPr>
          <p:cNvSpPr/>
          <p:nvPr/>
        </p:nvSpPr>
        <p:spPr>
          <a:xfrm>
            <a:off x="0" y="0"/>
            <a:ext cx="12191999" cy="709700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 و آزادی از تخت تو جاری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سِـرّ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هستی ، ای که خدایی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آشکار کن جلالت ، چون آیم به سویت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پر از هیبت 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پرشکوهی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7463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C84275-8389-A848-A7AF-E31639CB4F85}"/>
              </a:ext>
            </a:extLst>
          </p:cNvPr>
          <p:cNvSpPr/>
          <p:nvPr/>
        </p:nvSpPr>
        <p:spPr>
          <a:xfrm>
            <a:off x="0" y="0"/>
            <a:ext cx="12191999" cy="709700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 و آزادی از تخت تو جاری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هم پناهی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فکر خسته را ، قلب شکسته را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التیام ببخش با لمس الهی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5453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C84275-8389-A848-A7AF-E31639CB4F85}"/>
              </a:ext>
            </a:extLst>
          </p:cNvPr>
          <p:cNvSpPr/>
          <p:nvPr/>
        </p:nvSpPr>
        <p:spPr>
          <a:xfrm>
            <a:off x="0" y="0"/>
            <a:ext cx="12191999" cy="737400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آزادم نما ، از هر لعنت و گناه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تسلیم توام ، بیا تبدیل کن مرا</a:t>
            </a:r>
          </a:p>
          <a:p>
            <a:pPr algn="ctr" rtl="1">
              <a:lnSpc>
                <a:spcPct val="150000"/>
              </a:lnSpc>
            </a:pP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88759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C84275-8389-A848-A7AF-E31639CB4F85}"/>
              </a:ext>
            </a:extLst>
          </p:cNvPr>
          <p:cNvSpPr/>
          <p:nvPr/>
        </p:nvSpPr>
        <p:spPr>
          <a:xfrm>
            <a:off x="0" y="0"/>
            <a:ext cx="12191999" cy="709700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 و آزادی از تخت تو جاری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ببار همچون باران بهاری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بریز بر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پرساز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جان و روحم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روح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روح سماوی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52703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C84275-8389-A848-A7AF-E31639CB4F85}"/>
              </a:ext>
            </a:extLst>
          </p:cNvPr>
          <p:cNvSpPr/>
          <p:nvPr/>
        </p:nvSpPr>
        <p:spPr>
          <a:xfrm>
            <a:off x="0" y="0"/>
            <a:ext cx="12191999" cy="709700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 و آزادی از تخت تو جاری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تویی توفیق رهایی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فـرّ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حضورت ، با قدرت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پاره شود زنجیر بردگی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9826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C84275-8389-A848-A7AF-E31639CB4F85}"/>
              </a:ext>
            </a:extLst>
          </p:cNvPr>
          <p:cNvSpPr/>
          <p:nvPr/>
        </p:nvSpPr>
        <p:spPr>
          <a:xfrm>
            <a:off x="0" y="0"/>
            <a:ext cx="12191999" cy="737400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آزادم نما ، از هر لعنت و گناه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تسلیم توام ، بیا تبدیل کن مرا</a:t>
            </a:r>
          </a:p>
          <a:p>
            <a:pPr algn="ctr" rtl="1">
              <a:lnSpc>
                <a:spcPct val="150000"/>
              </a:lnSpc>
            </a:pP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07540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6343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137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2022-04-05T15:56:44Z</dcterms:created>
  <dcterms:modified xsi:type="dcterms:W3CDTF">2025-04-29T11:13:02Z</dcterms:modified>
</cp:coreProperties>
</file>