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60" r:id="rId3"/>
    <p:sldId id="262" r:id="rId4"/>
    <p:sldId id="263" r:id="rId5"/>
    <p:sldId id="261" r:id="rId6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951" autoAdjust="0"/>
    <p:restoredTop sz="94687"/>
  </p:normalViewPr>
  <p:slideViewPr>
    <p:cSldViewPr snapToGrid="0" snapToObjects="1">
      <p:cViewPr varScale="1">
        <p:scale>
          <a:sx n="81" d="100"/>
          <a:sy n="81" d="100"/>
        </p:scale>
        <p:origin x="48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7F110-AFB7-A649-8C3F-9537254356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0ECA2E-F7FD-EB42-8012-ABBDCCDD77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BC1E0C-DDEE-7A43-93AA-66B441DC3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293D-6BFC-C04D-8817-78E190B51385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68B22D-CD83-794E-9703-198955489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D4B274-9079-1B4A-8B9A-F468C952E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7C32-87E6-CE44-B420-04F10F40641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04906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885BD-A03D-FA4E-869B-23B5CFF07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D5FC69-00DD-A445-AEA8-C2EE8E0A61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44352-092C-484D-9871-1AF856E94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293D-6BFC-C04D-8817-78E190B51385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99FA3B-E4BB-3846-9903-C231BAF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3793FD-0345-0C4B-BB67-B7F1CF515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7C32-87E6-CE44-B420-04F10F40641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2152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37D8EB-2717-3849-92D0-44C398E4DD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BBF767-6674-0249-B4F6-9FED626EA8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6ED93E-9ED6-2844-A7D9-51378F96F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293D-6BFC-C04D-8817-78E190B51385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04DADA-DF7D-9E4D-8114-146D15B6C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6E8608-F29E-0842-9717-A800AA56F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7C32-87E6-CE44-B420-04F10F40641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00218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A876F-E1F6-AA46-8A8A-FA7049D6F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FE39D-90D3-E549-AB0E-3DAC0484C1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B36A82-E248-3A4E-A115-862C7890B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293D-6BFC-C04D-8817-78E190B51385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E6E62B-BBBB-524D-9B0A-73F66E13D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CFCDD9-2FEF-254E-96BB-0F59B908F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7C32-87E6-CE44-B420-04F10F40641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13828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3A6A9-037A-8D4F-8206-BD6024E21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6CB1CC-E027-F347-95CF-26E4326FE9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CC69CA-BEA5-9049-9961-6352969F8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293D-6BFC-C04D-8817-78E190B51385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811423-FDA1-C949-BA66-2F9FE2C9A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77DA91-CFDF-6040-887C-90A59B115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7C32-87E6-CE44-B420-04F10F40641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50631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F4A5B0-9791-2D4D-93C3-1BF6D7A05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A0EB1-47B7-354C-B28D-94F3BC82DF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196CC5-E9F2-3D4A-90A5-A7B58F9408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37D0A7-8C1F-2540-B3F9-C03D74FF3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293D-6BFC-C04D-8817-78E190B51385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3070A5-8768-8149-8E68-89EA1D89A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E26EEB-39D0-9647-B27F-699EB319E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7C32-87E6-CE44-B420-04F10F40641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801007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CC60E-E701-ED4B-B392-263316C8A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CFF333-99CE-4D4C-85E5-256D4E9DF1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F45AD-95C2-1B4F-B9E4-9D9B5C2FD4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E36F56-465C-534A-A091-326B3C81E0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36EBC7-C2B3-274E-AEA9-CDF407A8FE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7BCF79-66A0-EA44-984F-1C89BDF8B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293D-6BFC-C04D-8817-78E190B51385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CE7D60-37E0-EB47-BD31-DF091A246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9C6EE6-3E44-FA40-88EC-088F6A0AF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7C32-87E6-CE44-B420-04F10F40641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81691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CEA36-394C-EF45-B48B-EA476BE2B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FFC007-8312-4A4E-BD17-1C56AFF73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293D-6BFC-C04D-8817-78E190B51385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97A7EC-1FE5-B54E-93A7-D43E06556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E9BC46-58C9-EC49-98A6-21AC2C5A8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7C32-87E6-CE44-B420-04F10F40641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00366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4A3AF3-92A4-854A-9637-16B84B8ED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293D-6BFC-C04D-8817-78E190B51385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8B50F5-0F45-6B4E-A5D2-F8EA3C7AE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0477A2-466A-8744-B58E-CD6A850D9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7C32-87E6-CE44-B420-04F10F40641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02683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E6419-7940-5544-8F95-FF0294F43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18DCFC-80F9-AD4B-AE44-D63CA10F04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7FCF49-92E2-E543-A2C5-6E1A4EEB39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50967B-897B-3847-B6EE-DEA800E21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293D-6BFC-C04D-8817-78E190B51385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4E62FD-FB30-B04B-9174-B514421CF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21B3CF-771F-2E46-AE2A-889440337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7C32-87E6-CE44-B420-04F10F40641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40713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D22AC-30DE-184B-976F-B65B5F90C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F5075E-1C9A-844A-95A0-F812464003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B55229-35C3-874D-B31A-948525E0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F697AA-A0C5-6D46-9902-5C35A38E6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293D-6BFC-C04D-8817-78E190B51385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4EC078-A049-8941-A462-C818C5FD2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BCA24A-5455-1848-853D-F006AADC2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7C32-87E6-CE44-B420-04F10F40641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56183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EDB65A-DDFB-F743-AB51-1586455C3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E45B74-148E-2244-80B3-2DD7DD2044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E10634-D83E-4348-93A5-57BE04540A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2293D-6BFC-C04D-8817-78E190B51385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D76CC2-2095-C24A-92B2-01EB6F6F24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73E45B-6128-8940-989B-ED893EFD90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87C32-87E6-CE44-B420-04F10F406410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27867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277ED1C-A03F-C44A-A1A0-4AE6701EC0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74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548919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شادی کنید جهانیان مسیح مولود گشته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آماده سازید قلبها بهر ورود پادشاه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آسمان سراید ، زمین سرود خواند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همه مخلوقات او را تسبیح خوانند</a:t>
            </a:r>
            <a:endParaRPr lang="en-US" sz="4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4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42852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548919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شادی کنید </a:t>
            </a:r>
            <a:r>
              <a:rPr lang="fa-IR" sz="4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منجی</a:t>
            </a:r>
            <a:r>
              <a:rPr lang="fa-IR" sz="4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آمد سر دهید </a:t>
            </a:r>
            <a:r>
              <a:rPr lang="fa-IR" sz="4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سرودش</a:t>
            </a:r>
            <a:endParaRPr lang="fa-IR" sz="4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صخره و دشت و دریا ، تکرار کنید حمد خدا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نجات </a:t>
            </a:r>
            <a:r>
              <a:rPr lang="fa-IR" sz="4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عظیمش</a:t>
            </a:r>
            <a:r>
              <a:rPr lang="fa-IR" sz="4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فیض </a:t>
            </a:r>
            <a:r>
              <a:rPr lang="fa-IR" sz="4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بینظیرش</a:t>
            </a:r>
            <a:endParaRPr lang="fa-IR" sz="4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بسرایید همگان </a:t>
            </a:r>
            <a:r>
              <a:rPr lang="fa-IR" sz="4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منجی</a:t>
            </a:r>
            <a:r>
              <a:rPr lang="fa-IR" sz="4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آمد</a:t>
            </a:r>
            <a:endParaRPr lang="en-US" sz="4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4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31499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548919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اوست</a:t>
            </a:r>
            <a:r>
              <a:rPr lang="fa-IR" sz="4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حاکم و شاه شاهان بخشید فیضی گران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بین قوم های جهان ، جلال و </a:t>
            </a:r>
            <a:r>
              <a:rPr lang="fa-IR" sz="4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عدلش</a:t>
            </a:r>
            <a:r>
              <a:rPr lang="fa-IR" sz="4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کرد عیان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 مهر </a:t>
            </a:r>
            <a:r>
              <a:rPr lang="fa-IR" sz="4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عظیمش</a:t>
            </a:r>
            <a:r>
              <a:rPr lang="fa-IR" sz="4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نقشه </a:t>
            </a:r>
            <a:r>
              <a:rPr lang="fa-IR" sz="4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</a:t>
            </a:r>
            <a:r>
              <a:rPr lang="fa-IR" sz="4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عجیبش</a:t>
            </a:r>
            <a:r>
              <a:rPr lang="fa-IR" sz="4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که بخشیده فرزندش را به جهان</a:t>
            </a:r>
            <a:endParaRPr lang="en-US" sz="4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4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39287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277ED1C-A03F-C44A-A1A0-4AE6701EC0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551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82</Words>
  <Application>Microsoft Office PowerPoint</Application>
  <PresentationFormat>Widescreen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3</cp:revision>
  <dcterms:created xsi:type="dcterms:W3CDTF">2021-11-29T17:52:54Z</dcterms:created>
  <dcterms:modified xsi:type="dcterms:W3CDTF">2025-05-06T12:51:41Z</dcterms:modified>
</cp:coreProperties>
</file>