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6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5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37"/>
  </p:normalViewPr>
  <p:slideViewPr>
    <p:cSldViewPr snapToGrid="0" snapToObjects="1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78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7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9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11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2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8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91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9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324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8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996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ECB99-11A4-B645-BC3B-E2290339B85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70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0E83995-A077-9947-9840-97FCE4F3C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506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183C8-DAC4-AA51-3A2F-A0C17D38D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AFFDB3-B4E6-265A-34AA-51620E620A46}"/>
              </a:ext>
            </a:extLst>
          </p:cNvPr>
          <p:cNvSpPr/>
          <p:nvPr/>
        </p:nvSpPr>
        <p:spPr>
          <a:xfrm>
            <a:off x="77002" y="77002"/>
            <a:ext cx="12031579" cy="56222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شادی کنید ای فرزندان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چون پدر آسمانی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Shadi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konid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ey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farzandan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Chon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pedare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asemani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507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C397E-6A3A-9558-9113-CD69837AD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80D7FD-03A9-252D-5C8A-844E16BD101C}"/>
              </a:ext>
            </a:extLst>
          </p:cNvPr>
          <p:cNvSpPr/>
          <p:nvPr/>
        </p:nvSpPr>
        <p:spPr>
          <a:xfrm>
            <a:off x="77002" y="77002"/>
            <a:ext cx="12031579" cy="56222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در آسمان حاکم است او</a:t>
            </a: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و هم بر زمین</a:t>
            </a:r>
            <a:endParaRPr lang="ar-SA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hakem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ast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 ham bar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zamin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465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0E83995-A077-9947-9840-97FCE4F3C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76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02D17-0151-3941-8848-35E9DF4D4D33}"/>
              </a:ext>
            </a:extLst>
          </p:cNvPr>
          <p:cNvSpPr/>
          <p:nvPr/>
        </p:nvSpPr>
        <p:spPr>
          <a:xfrm>
            <a:off x="77002" y="77002"/>
            <a:ext cx="12031579" cy="56222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شادی کنید ای فرزندان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چون پدر آسمانی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Shadi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konid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ey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farzandan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Chon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pedare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asemani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99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4E1E2-389C-FE6F-D4B4-7F27878FE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CD1344-9BE0-340A-6F9D-A73FB05D7CD7}"/>
              </a:ext>
            </a:extLst>
          </p:cNvPr>
          <p:cNvSpPr/>
          <p:nvPr/>
        </p:nvSpPr>
        <p:spPr>
          <a:xfrm>
            <a:off x="77002" y="77002"/>
            <a:ext cx="12031579" cy="56222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در آسمان حاکم است او</a:t>
            </a: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و هم بر زمین</a:t>
            </a:r>
            <a:endParaRPr lang="ar-SA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hakem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ast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 ham bar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zamin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220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9B1C3-0232-5B01-A5CA-957C9A8E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FA9E5D-DAEF-CD6F-BF86-641C63791331}"/>
              </a:ext>
            </a:extLst>
          </p:cNvPr>
          <p:cNvSpPr/>
          <p:nvPr/>
        </p:nvSpPr>
        <p:spPr>
          <a:xfrm>
            <a:off x="77002" y="77002"/>
            <a:ext cx="12031579" cy="56222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چون خدای ما در میان ما</a:t>
            </a: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قادر است نامش</a:t>
            </a:r>
            <a:endParaRPr lang="ar-SA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Chon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khodaye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miyane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</a:t>
            </a: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Ghader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ast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namash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48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A4E7E-9196-C578-B70E-389584CCB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115E84-2B2D-8C44-0D5A-F899A76934F3}"/>
              </a:ext>
            </a:extLst>
          </p:cNvPr>
          <p:cNvSpPr/>
          <p:nvPr/>
        </p:nvSpPr>
        <p:spPr>
          <a:xfrm>
            <a:off x="77002" y="77002"/>
            <a:ext cx="12031579" cy="56222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با سرودهایش مرا پوشاند</a:t>
            </a: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ماتم مرا پایکوبی سازد</a:t>
            </a:r>
            <a:endParaRPr lang="ar-SA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sorudhayash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mara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pushanad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Matame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mara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paykubi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sazad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539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16074-D40E-A3CD-1A90-9B47810E4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8AA55C0-498D-03C7-3EBB-9656881F70D4}"/>
              </a:ext>
            </a:extLst>
          </p:cNvPr>
          <p:cNvSpPr/>
          <p:nvPr/>
        </p:nvSpPr>
        <p:spPr>
          <a:xfrm>
            <a:off x="77002" y="77002"/>
            <a:ext cx="12031579" cy="56222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شادی کنید ای فرزندان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چون پدر آسمانی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Shadi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konid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ey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farzandan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Chon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pedare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asemani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46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63C0A-CE93-D0B1-6DF8-6F515F755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8DD9CD-0548-5E50-4377-049F0F533D16}"/>
              </a:ext>
            </a:extLst>
          </p:cNvPr>
          <p:cNvSpPr/>
          <p:nvPr/>
        </p:nvSpPr>
        <p:spPr>
          <a:xfrm>
            <a:off x="77002" y="77002"/>
            <a:ext cx="12031579" cy="56222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در آسمان حاکم است او</a:t>
            </a: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و هم بر زمین</a:t>
            </a:r>
            <a:endParaRPr lang="ar-SA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hakem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ast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 ham bar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zamin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032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A0374-EAAF-816C-35A6-203479954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B6B263-811F-ACB2-1F5B-D41FA26181FF}"/>
              </a:ext>
            </a:extLst>
          </p:cNvPr>
          <p:cNvSpPr/>
          <p:nvPr/>
        </p:nvSpPr>
        <p:spPr>
          <a:xfrm>
            <a:off x="77002" y="77002"/>
            <a:ext cx="12031579" cy="56222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ملجایی در نزد دشمنان</a:t>
            </a: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صخره نجات</a:t>
            </a:r>
            <a:endParaRPr lang="ar-SA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Maljayi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nazde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doshmanan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Sakhreye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nejat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426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B2A9E-DBA6-4699-E6E3-E058F2857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DB4A43-5869-DC94-BF35-CE2F16158F6B}"/>
              </a:ext>
            </a:extLst>
          </p:cNvPr>
          <p:cNvSpPr/>
          <p:nvPr/>
        </p:nvSpPr>
        <p:spPr>
          <a:xfrm>
            <a:off x="77002" y="77002"/>
            <a:ext cx="12031579" cy="562224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شاه کلیسا در میان ما</a:t>
            </a: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می‌خرامد جلال بر نامش</a:t>
            </a:r>
            <a:endParaRPr lang="ar-SA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Shahe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kelisa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miyane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</a:t>
            </a:r>
          </a:p>
          <a:p>
            <a:pPr algn="ctr" rtl="1">
              <a:lnSpc>
                <a:spcPct val="115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Mikharamad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jalal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namash</a:t>
            </a: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326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160</Words>
  <Application>Microsoft Office PowerPoint</Application>
  <PresentationFormat>Widescreen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8</cp:revision>
  <dcterms:created xsi:type="dcterms:W3CDTF">2019-09-18T17:21:39Z</dcterms:created>
  <dcterms:modified xsi:type="dcterms:W3CDTF">2026-03-16T13:18:29Z</dcterms:modified>
</cp:coreProperties>
</file>