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8"/>
    <p:restoredTop sz="94809"/>
  </p:normalViewPr>
  <p:slideViewPr>
    <p:cSldViewPr snapToGrid="0" snapToObjects="1">
      <p:cViewPr varScale="1">
        <p:scale>
          <a:sx n="81" d="100"/>
          <a:sy n="81" d="100"/>
        </p:scale>
        <p:origin x="754" y="-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F0FDDAC-313D-2949-A29C-B1D30B4C7E29}"/>
    <pc:docChg chg="undo custSel addSld delSld modSld modMainMaster">
      <pc:chgData name="Niloofar Hosseini" userId="eb3e3110-2622-43cd-88f0-a4c46bd91734" providerId="ADAL" clId="{AF0FDDAC-313D-2949-A29C-B1D30B4C7E29}" dt="2024-06-17T09:45:00.002" v="295" actId="2696"/>
      <pc:docMkLst>
        <pc:docMk/>
      </pc:docMkLst>
      <pc:sldChg chg="addSp delSp modSp add del mod">
        <pc:chgData name="Niloofar Hosseini" userId="eb3e3110-2622-43cd-88f0-a4c46bd91734" providerId="ADAL" clId="{AF0FDDAC-313D-2949-A29C-B1D30B4C7E29}" dt="2024-06-17T09:42:27.179" v="16" actId="21"/>
        <pc:sldMkLst>
          <pc:docMk/>
          <pc:sldMk cId="2503065686" sldId="256"/>
        </pc:sldMkLst>
        <pc:spChg chg="add del mod">
          <ac:chgData name="Niloofar Hosseini" userId="eb3e3110-2622-43cd-88f0-a4c46bd91734" providerId="ADAL" clId="{AF0FDDAC-313D-2949-A29C-B1D30B4C7E29}" dt="2024-06-17T09:42:27.179" v="16" actId="21"/>
          <ac:spMkLst>
            <pc:docMk/>
            <pc:sldMk cId="2503065686" sldId="256"/>
            <ac:spMk id="2" creationId="{9BADF1B4-A4A5-6C0D-17E2-849F291AFA9B}"/>
          </ac:spMkLst>
        </pc:spChg>
      </pc:sldChg>
      <pc:sldChg chg="add del">
        <pc:chgData name="Niloofar Hosseini" userId="eb3e3110-2622-43cd-88f0-a4c46bd91734" providerId="ADAL" clId="{AF0FDDAC-313D-2949-A29C-B1D30B4C7E29}" dt="2024-06-17T09:42:23.067" v="10" actId="2696"/>
        <pc:sldMkLst>
          <pc:docMk/>
          <pc:sldMk cId="1664101559" sldId="257"/>
        </pc:sldMkLst>
      </pc:sldChg>
      <pc:sldChg chg="addSp delSp modSp add del mod setBg">
        <pc:chgData name="Niloofar Hosseini" userId="eb3e3110-2622-43cd-88f0-a4c46bd91734" providerId="ADAL" clId="{AF0FDDAC-313D-2949-A29C-B1D30B4C7E29}" dt="2024-06-17T09:43:52.974" v="174" actId="255"/>
        <pc:sldMkLst>
          <pc:docMk/>
          <pc:sldMk cId="267718489" sldId="258"/>
        </pc:sldMkLst>
        <pc:spChg chg="add del mod">
          <ac:chgData name="Niloofar Hosseini" userId="eb3e3110-2622-43cd-88f0-a4c46bd91734" providerId="ADAL" clId="{AF0FDDAC-313D-2949-A29C-B1D30B4C7E29}" dt="2024-06-17T09:43:48.372" v="171"/>
          <ac:spMkLst>
            <pc:docMk/>
            <pc:sldMk cId="267718489" sldId="258"/>
            <ac:spMk id="2" creationId="{81B9F007-D03E-18DA-7A9A-863898813DBA}"/>
          </ac:spMkLst>
        </pc:spChg>
        <pc:spChg chg="mod">
          <ac:chgData name="Niloofar Hosseini" userId="eb3e3110-2622-43cd-88f0-a4c46bd91734" providerId="ADAL" clId="{AF0FDDAC-313D-2949-A29C-B1D30B4C7E29}" dt="2024-06-17T09:43:52.974" v="174" actId="255"/>
          <ac:spMkLst>
            <pc:docMk/>
            <pc:sldMk cId="267718489" sldId="258"/>
            <ac:spMk id="4" creationId="{96C6DC91-DF00-B74D-A700-54AD93E32F16}"/>
          </ac:spMkLst>
        </pc:spChg>
      </pc:sldChg>
      <pc:sldChg chg="add del">
        <pc:chgData name="Niloofar Hosseini" userId="eb3e3110-2622-43cd-88f0-a4c46bd91734" providerId="ADAL" clId="{AF0FDDAC-313D-2949-A29C-B1D30B4C7E29}" dt="2024-06-17T09:43:55.813" v="175" actId="2696"/>
        <pc:sldMkLst>
          <pc:docMk/>
          <pc:sldMk cId="2707032508" sldId="259"/>
        </pc:sldMkLst>
      </pc:sldChg>
      <pc:sldChg chg="modSp add del mod">
        <pc:chgData name="Niloofar Hosseini" userId="eb3e3110-2622-43cd-88f0-a4c46bd91734" providerId="ADAL" clId="{AF0FDDAC-313D-2949-A29C-B1D30B4C7E29}" dt="2024-06-17T09:44:56.295" v="294" actId="20577"/>
        <pc:sldMkLst>
          <pc:docMk/>
          <pc:sldMk cId="3377775197" sldId="260"/>
        </pc:sldMkLst>
        <pc:spChg chg="mod">
          <ac:chgData name="Niloofar Hosseini" userId="eb3e3110-2622-43cd-88f0-a4c46bd91734" providerId="ADAL" clId="{AF0FDDAC-313D-2949-A29C-B1D30B4C7E29}" dt="2024-06-17T09:44:56.295" v="294" actId="20577"/>
          <ac:spMkLst>
            <pc:docMk/>
            <pc:sldMk cId="3377775197" sldId="260"/>
            <ac:spMk id="2" creationId="{000E6A35-585D-AD48-8C1E-64E470FB3F9C}"/>
          </ac:spMkLst>
        </pc:spChg>
      </pc:sldChg>
      <pc:sldChg chg="add del">
        <pc:chgData name="Niloofar Hosseini" userId="eb3e3110-2622-43cd-88f0-a4c46bd91734" providerId="ADAL" clId="{AF0FDDAC-313D-2949-A29C-B1D30B4C7E29}" dt="2024-06-17T09:45:00.002" v="295" actId="2696"/>
        <pc:sldMkLst>
          <pc:docMk/>
          <pc:sldMk cId="1158261495" sldId="261"/>
        </pc:sldMkLst>
      </pc:sldChg>
      <pc:sldMasterChg chg="setBg modSldLayout">
        <pc:chgData name="Niloofar Hosseini" userId="eb3e3110-2622-43cd-88f0-a4c46bd91734" providerId="ADAL" clId="{AF0FDDAC-313D-2949-A29C-B1D30B4C7E29}" dt="2024-06-17T09:40:32.728" v="2"/>
        <pc:sldMasterMkLst>
          <pc:docMk/>
          <pc:sldMasterMk cId="503150184" sldId="2147483648"/>
        </pc:sldMasterMkLst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3482426388" sldId="2147483649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4208068617" sldId="2147483650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2692694529" sldId="2147483651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4055118489" sldId="2147483652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2557110147" sldId="2147483653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607435083" sldId="2147483654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2040975349" sldId="2147483655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1830933813" sldId="2147483656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4201163860" sldId="2147483657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3856521895" sldId="2147483658"/>
          </pc:sldLayoutMkLst>
        </pc:sldLayoutChg>
        <pc:sldLayoutChg chg="setBg">
          <pc:chgData name="Niloofar Hosseini" userId="eb3e3110-2622-43cd-88f0-a4c46bd91734" providerId="ADAL" clId="{AF0FDDAC-313D-2949-A29C-B1D30B4C7E29}" dt="2024-06-17T09:40:32.728" v="2"/>
          <pc:sldLayoutMkLst>
            <pc:docMk/>
            <pc:sldMasterMk cId="503150184" sldId="2147483648"/>
            <pc:sldLayoutMk cId="48528385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4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96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6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3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0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1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0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8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2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4990-5944-5747-A794-478927905A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F43F1-9177-3940-B317-352B23C47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4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6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C6DC91-DF00-B74D-A700-54AD93E32F16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کنان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سرود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خوانان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سپاس گویان به حضور عیسی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گرد او حلقه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دف و رقص نام عیسی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71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0E6A35-585D-AD48-8C1E-64E470FB3F9C}"/>
              </a:ext>
            </a:extLst>
          </p:cNvPr>
          <p:cNvSpPr/>
          <p:nvPr/>
        </p:nvSpPr>
        <p:spPr>
          <a:xfrm>
            <a:off x="0" y="0"/>
            <a:ext cx="12192000" cy="703218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هست رهبر ما شاه و سرور ما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اسرائیل هست یاور ما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نیکو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شبانم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پادشاه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می‌خواهم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تا ابد با تو بمانم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777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0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48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5</cp:revision>
  <dcterms:created xsi:type="dcterms:W3CDTF">2019-09-18T17:05:48Z</dcterms:created>
  <dcterms:modified xsi:type="dcterms:W3CDTF">2025-05-05T15:11:12Z</dcterms:modified>
</cp:coreProperties>
</file>