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8" r:id="rId4"/>
    <p:sldId id="263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8EE94E7-F135-9C42-A745-BCA4863EBA2D}"/>
    <pc:docChg chg="addSld delSld modSld modMainMaster">
      <pc:chgData name="Niloofar Hosseini" userId="eb3e3110-2622-43cd-88f0-a4c46bd91734" providerId="ADAL" clId="{B8EE94E7-F135-9C42-A745-BCA4863EBA2D}" dt="2024-05-28T16:25:12.046" v="141" actId="20577"/>
      <pc:docMkLst>
        <pc:docMk/>
      </pc:docMkLst>
      <pc:sldChg chg="addSp delSp modSp mod setBg">
        <pc:chgData name="Niloofar Hosseini" userId="eb3e3110-2622-43cd-88f0-a4c46bd91734" providerId="ADAL" clId="{B8EE94E7-F135-9C42-A745-BCA4863EBA2D}" dt="2024-05-28T16:24:12.464" v="80"/>
        <pc:sldMkLst>
          <pc:docMk/>
          <pc:sldMk cId="2282771478" sldId="256"/>
        </pc:sldMkLst>
        <pc:spChg chg="add del mod">
          <ac:chgData name="Niloofar Hosseini" userId="eb3e3110-2622-43cd-88f0-a4c46bd91734" providerId="ADAL" clId="{B8EE94E7-F135-9C42-A745-BCA4863EBA2D}" dt="2024-05-28T16:24:12.464" v="80"/>
          <ac:spMkLst>
            <pc:docMk/>
            <pc:sldMk cId="2282771478" sldId="256"/>
            <ac:spMk id="2" creationId="{25AD7986-823C-BFE9-426B-E96CCCF491DD}"/>
          </ac:spMkLst>
        </pc:spChg>
        <pc:spChg chg="mod">
          <ac:chgData name="Niloofar Hosseini" userId="eb3e3110-2622-43cd-88f0-a4c46bd91734" providerId="ADAL" clId="{B8EE94E7-F135-9C42-A745-BCA4863EBA2D}" dt="2024-05-28T16:23:43.570" v="59" actId="20577"/>
          <ac:spMkLst>
            <pc:docMk/>
            <pc:sldMk cId="2282771478" sldId="256"/>
            <ac:spMk id="5" creationId="{00000000-0000-0000-0000-000000000000}"/>
          </ac:spMkLst>
        </pc:spChg>
      </pc:sldChg>
      <pc:sldChg chg="del">
        <pc:chgData name="Niloofar Hosseini" userId="eb3e3110-2622-43cd-88f0-a4c46bd91734" providerId="ADAL" clId="{B8EE94E7-F135-9C42-A745-BCA4863EBA2D}" dt="2024-05-28T16:23:46.719" v="60" actId="2696"/>
        <pc:sldMkLst>
          <pc:docMk/>
          <pc:sldMk cId="3621721935" sldId="257"/>
        </pc:sldMkLst>
      </pc:sldChg>
      <pc:sldChg chg="modSp mod">
        <pc:chgData name="Niloofar Hosseini" userId="eb3e3110-2622-43cd-88f0-a4c46bd91734" providerId="ADAL" clId="{B8EE94E7-F135-9C42-A745-BCA4863EBA2D}" dt="2024-05-28T16:24:31.686" v="89" actId="20577"/>
        <pc:sldMkLst>
          <pc:docMk/>
          <pc:sldMk cId="2948718297" sldId="258"/>
        </pc:sldMkLst>
        <pc:spChg chg="mod">
          <ac:chgData name="Niloofar Hosseini" userId="eb3e3110-2622-43cd-88f0-a4c46bd91734" providerId="ADAL" clId="{B8EE94E7-F135-9C42-A745-BCA4863EBA2D}" dt="2024-05-28T16:24:31.686" v="89" actId="20577"/>
          <ac:spMkLst>
            <pc:docMk/>
            <pc:sldMk cId="2948718297" sldId="258"/>
            <ac:spMk id="5" creationId="{00000000-0000-0000-0000-000000000000}"/>
          </ac:spMkLst>
        </pc:spChg>
      </pc:sldChg>
      <pc:sldChg chg="del">
        <pc:chgData name="Niloofar Hosseini" userId="eb3e3110-2622-43cd-88f0-a4c46bd91734" providerId="ADAL" clId="{B8EE94E7-F135-9C42-A745-BCA4863EBA2D}" dt="2024-05-28T16:24:12.861" v="81" actId="2696"/>
        <pc:sldMkLst>
          <pc:docMk/>
          <pc:sldMk cId="3248049837" sldId="259"/>
        </pc:sldMkLst>
      </pc:sldChg>
      <pc:sldChg chg="setBg">
        <pc:chgData name="Niloofar Hosseini" userId="eb3e3110-2622-43cd-88f0-a4c46bd91734" providerId="ADAL" clId="{B8EE94E7-F135-9C42-A745-BCA4863EBA2D}" dt="2024-05-28T16:22:45.584" v="13"/>
        <pc:sldMkLst>
          <pc:docMk/>
          <pc:sldMk cId="1149820593" sldId="260"/>
        </pc:sldMkLst>
      </pc:sldChg>
      <pc:sldChg chg="setBg">
        <pc:chgData name="Niloofar Hosseini" userId="eb3e3110-2622-43cd-88f0-a4c46bd91734" providerId="ADAL" clId="{B8EE94E7-F135-9C42-A745-BCA4863EBA2D}" dt="2024-05-28T16:22:42.227" v="11"/>
        <pc:sldMkLst>
          <pc:docMk/>
          <pc:sldMk cId="206661702" sldId="262"/>
        </pc:sldMkLst>
      </pc:sldChg>
      <pc:sldChg chg="add">
        <pc:chgData name="Niloofar Hosseini" userId="eb3e3110-2622-43cd-88f0-a4c46bd91734" providerId="ADAL" clId="{B8EE94E7-F135-9C42-A745-BCA4863EBA2D}" dt="2024-05-28T16:24:37.113" v="90" actId="2890"/>
        <pc:sldMkLst>
          <pc:docMk/>
          <pc:sldMk cId="2270001198" sldId="263"/>
        </pc:sldMkLst>
      </pc:sldChg>
      <pc:sldChg chg="modSp add mod replId">
        <pc:chgData name="Niloofar Hosseini" userId="eb3e3110-2622-43cd-88f0-a4c46bd91734" providerId="ADAL" clId="{B8EE94E7-F135-9C42-A745-BCA4863EBA2D}" dt="2024-05-28T16:25:12.046" v="141" actId="20577"/>
        <pc:sldMkLst>
          <pc:docMk/>
          <pc:sldMk cId="363224369" sldId="264"/>
        </pc:sldMkLst>
        <pc:spChg chg="mod">
          <ac:chgData name="Niloofar Hosseini" userId="eb3e3110-2622-43cd-88f0-a4c46bd91734" providerId="ADAL" clId="{B8EE94E7-F135-9C42-A745-BCA4863EBA2D}" dt="2024-05-28T16:25:12.046" v="141" actId="20577"/>
          <ac:spMkLst>
            <pc:docMk/>
            <pc:sldMk cId="363224369" sldId="264"/>
            <ac:spMk id="5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B8EE94E7-F135-9C42-A745-BCA4863EBA2D}" dt="2024-05-28T16:22:37.045" v="9"/>
        <pc:sldMasterMkLst>
          <pc:docMk/>
          <pc:sldMasterMk cId="3295693010" sldId="2147483648"/>
        </pc:sldMasterMkLst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3253180166" sldId="2147483649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1534240245" sldId="2147483650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2225176342" sldId="2147483651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21852373" sldId="2147483652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2425556135" sldId="2147483653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3293474866" sldId="2147483654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823536041" sldId="2147483655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3953556793" sldId="2147483656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4210101759" sldId="2147483657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2447235241" sldId="2147483658"/>
          </pc:sldLayoutMkLst>
        </pc:sldLayoutChg>
        <pc:sldLayoutChg chg="setBg">
          <pc:chgData name="Niloofar Hosseini" userId="eb3e3110-2622-43cd-88f0-a4c46bd91734" providerId="ADAL" clId="{B8EE94E7-F135-9C42-A745-BCA4863EBA2D}" dt="2024-05-28T16:22:37.045" v="9"/>
          <pc:sldLayoutMkLst>
            <pc:docMk/>
            <pc:sldMasterMk cId="3295693010" sldId="2147483648"/>
            <pc:sldLayoutMk cId="242297655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A2874-E5D1-4180-8923-59D525F53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BDC370-0BFA-4C61-B817-3F926F6F2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F6C09-892D-4D4F-94D5-31739375D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97179-825A-4422-9260-A9001B325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D7FCF-DF5E-405C-ACE8-71599617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34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F14F9-DD85-482C-B9AA-E192B42C0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37E378-6B98-4EB6-AAA5-E9C067284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390E4-5DB8-4D26-AD8D-9E9ED2A4C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5D5AE-E736-4607-BC15-4C9DD2477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6FCEA-9C75-406A-BD13-B65F55220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36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F46AD1-F7EF-48C3-9964-CEF750381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5C51A4-13DB-4FDE-AEEC-A06530314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B7AF7-6B9D-4F84-8DF6-995679BAA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2F944-379C-4729-A313-3CCE7EC83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13CDF-5204-439D-B7CB-3B3DEA0FE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58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38B87-F50C-4875-B56B-E266E5CF3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E04F6-8499-4BEA-B47C-D05C46C12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CA8EB-B5A1-4F52-8B99-D9725858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74AFF-C2C9-4E86-8DD3-BC67CC651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C93BB-F4B3-43E9-97EB-DCA423E7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01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BA591-A5ED-4AE9-B17D-B2983DCBB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9DB97-538B-43F3-9DFD-E8202CB38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23308-45BF-4C40-8534-FAFC98D27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492C9-B25D-4CF4-92CF-532471FA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0E6F2-47E6-4F1D-9323-A7C96DBBE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39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20521-1A38-4B9E-ADC2-113520D16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1492A-4D1F-49F5-9A4F-36AAAD8084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0F603F-E8C4-46A9-B2E4-7451E40F7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0C4AEF-3BE3-4503-A2A9-00CBC4581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88A8B3-E3DA-4255-8B86-EE07FE1EC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C40738-D9AB-4884-B0A4-C9F032EB6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02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5F32-117B-4618-B68A-B1CC65E32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D3669-A95A-418E-A172-AA2B6A7D8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44E58-76BE-4BDB-B28D-7A4723904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8C5B21-1730-4368-80C1-E564B6EFC9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5FD077-A30A-4044-826E-86597EF55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D5CDDD-C211-4762-97C5-8C02D1FC9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007CC4-3D7F-4208-B726-C1E7ABC12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AE758C-E8AC-4050-9396-30E0ABD8D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47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A97DB-236C-4E7D-BDDC-93EC0E6F4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B25979-F7D8-4A49-BE50-95B8ABC2F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3C1A1B-4DCA-4B13-94F6-E4F44228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88A7D2-9690-4E82-951E-710D16FA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4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8FEC22-EFB5-4A08-B440-12529E040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E660B3-A447-4201-BB8A-8070E6F64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780F73-71BC-49F2-A2B6-AA78D96BF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43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3BA71-0798-4096-827C-779199486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51C48-1F92-4887-8613-72500548B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D95D55-949C-4EE1-B164-B8ED79508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DD04D-0259-4ADD-AA68-44695C56C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60E7EE-7D6C-429F-8A5D-529A7CE6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9A553-8F14-47EF-8D7A-0867A6C1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21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1DE1A-EFC2-4C08-BC1F-8F50A838F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5DAAF0-5701-4B5C-A819-04D143220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56A43-5207-4BBF-A58D-EBF11BBAD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782E1-5CBB-4376-BE3C-778D506B4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E99FD-54ED-4D1C-B899-2F7B72184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10CCD-CE44-4546-987E-D5E698DF4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7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D57E83-F8E5-41CA-8AF7-49914A536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7210E-0EEB-4941-B015-E433FE98F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059A0-7B72-41C7-8BC9-8D7F1D49F6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D3077-1F4E-4F6B-BF03-6E4C5B1716EF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0BEC3-2EAE-4E5B-B151-AA39AE9727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EF75D-1F99-486A-A94A-FE0554C147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AA25E-354C-4AA4-86F9-9E68520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505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661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761336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ستایش ستایش ستایش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تنها لایق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endParaRPr lang="fa-IR" sz="50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پسر خدا 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8277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71161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پرشکوهی  پرجلالی 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شاه شاهان پر ساز قلبها را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48718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761336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ستایش ستایش ستایش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تنها لایق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endParaRPr lang="fa-IR" sz="50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پسر خدا 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70001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736445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پرشکوهی  پرجلالی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شاه شاهان پر ساز قلبها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با </a:t>
            </a:r>
            <a:r>
              <a:rPr lang="fa-IR" sz="480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مسحت</a:t>
            </a:r>
            <a:r>
              <a:rPr lang="fa-IR" sz="4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اراده </a:t>
            </a:r>
            <a:r>
              <a:rPr lang="fa-IR" sz="480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ات</a:t>
            </a:r>
            <a:r>
              <a:rPr lang="fa-IR" sz="4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و </a:t>
            </a:r>
            <a:r>
              <a:rPr lang="fa-IR" sz="480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کلامت</a:t>
            </a:r>
            <a:r>
              <a:rPr lang="fa-IR" sz="4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لبریز کن ما را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224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820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52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2018-08-27T11:01:54Z</dcterms:created>
  <dcterms:modified xsi:type="dcterms:W3CDTF">2025-02-21T17:57:27Z</dcterms:modified>
</cp:coreProperties>
</file>