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9" autoAdjust="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2105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8381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4484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0306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7284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328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694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759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3704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7680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580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600B4-0004-404A-B7E2-3E4C6020BB1A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7729-04A8-8547-96F3-2DBB818BB14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96325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802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582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333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صاحب غم ها رنج دیده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مضروب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 گشته مصلوب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تقصیرهای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 او مجروح گردید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گناهان ما او کوفته گردید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2186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333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مهیا شد این شفا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کوه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زخمهای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 شد این شفا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815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73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ما شد جاری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آزادی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ما شد مصلوب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شود شیطان مغلوب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025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73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شد جاری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آزادی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شد مصلوب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شود شیطان مغلوب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753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333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مرد درد آشنا مصلوب و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خود را کرد فدا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بخشید من را آزادی از شیطان و گناه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صلیب میخکوب کرد از من هر خطا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617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333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مهیا شد این شفا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کوه جلجتا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زخمهای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 شد این شفا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5495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73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ما شد جاری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آزادی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ما شد مصلوب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شود شیطان مغلوب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970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E31F53-D16E-334F-9B6E-E3E4D71B4DCD}"/>
              </a:ext>
            </a:extLst>
          </p:cNvPr>
          <p:cNvSpPr/>
          <p:nvPr/>
        </p:nvSpPr>
        <p:spPr>
          <a:xfrm>
            <a:off x="0" y="0"/>
            <a:ext cx="12192000" cy="7073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شد جاری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آزادی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شد مصلوب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شود شیطان مغلوب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7642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140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2022-02-23T13:24:22Z</dcterms:created>
  <dcterms:modified xsi:type="dcterms:W3CDTF">2025-05-05T13:55:48Z</dcterms:modified>
</cp:coreProperties>
</file>