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60" r:id="rId5"/>
    <p:sldId id="264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F3196CF-9A81-514E-A60C-98C0D66CA5C6}"/>
    <pc:docChg chg="undo custSel addSld delSld modSld sldOrd modMainMaster">
      <pc:chgData name="Niloofar Hosseini" userId="eb3e3110-2622-43cd-88f0-a4c46bd91734" providerId="ADAL" clId="{9F3196CF-9A81-514E-A60C-98C0D66CA5C6}" dt="2024-05-28T15:26:05.811" v="180" actId="20578"/>
      <pc:docMkLst>
        <pc:docMk/>
      </pc:docMkLst>
      <pc:sldChg chg="addSp delSp modSp mod setBg">
        <pc:chgData name="Niloofar Hosseini" userId="eb3e3110-2622-43cd-88f0-a4c46bd91734" providerId="ADAL" clId="{9F3196CF-9A81-514E-A60C-98C0D66CA5C6}" dt="2024-05-28T15:25:30.878" v="172" actId="403"/>
        <pc:sldMkLst>
          <pc:docMk/>
          <pc:sldMk cId="94443247" sldId="256"/>
        </pc:sldMkLst>
        <pc:spChg chg="add del mod">
          <ac:chgData name="Niloofar Hosseini" userId="eb3e3110-2622-43cd-88f0-a4c46bd91734" providerId="ADAL" clId="{9F3196CF-9A81-514E-A60C-98C0D66CA5C6}" dt="2024-05-28T15:23:02.990" v="104"/>
          <ac:spMkLst>
            <pc:docMk/>
            <pc:sldMk cId="94443247" sldId="256"/>
            <ac:spMk id="2" creationId="{BA5C9283-CBF2-E3E1-A140-127FEE1357B5}"/>
          </ac:spMkLst>
        </pc:spChg>
        <pc:spChg chg="mod">
          <ac:chgData name="Niloofar Hosseini" userId="eb3e3110-2622-43cd-88f0-a4c46bd91734" providerId="ADAL" clId="{9F3196CF-9A81-514E-A60C-98C0D66CA5C6}" dt="2024-05-28T15:25:30.878" v="172" actId="403"/>
          <ac:spMkLst>
            <pc:docMk/>
            <pc:sldMk cId="94443247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9F3196CF-9A81-514E-A60C-98C0D66CA5C6}" dt="2024-05-28T15:24:15.795" v="141" actId="403"/>
        <pc:sldMkLst>
          <pc:docMk/>
          <pc:sldMk cId="4246266862" sldId="257"/>
        </pc:sldMkLst>
        <pc:spChg chg="mod">
          <ac:chgData name="Niloofar Hosseini" userId="eb3e3110-2622-43cd-88f0-a4c46bd91734" providerId="ADAL" clId="{9F3196CF-9A81-514E-A60C-98C0D66CA5C6}" dt="2024-05-28T15:24:15.795" v="141" actId="403"/>
          <ac:spMkLst>
            <pc:docMk/>
            <pc:sldMk cId="4246266862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9F3196CF-9A81-514E-A60C-98C0D66CA5C6}" dt="2024-05-28T15:24:21.479" v="142" actId="2696"/>
        <pc:sldMkLst>
          <pc:docMk/>
          <pc:sldMk cId="3399521235" sldId="258"/>
        </pc:sldMkLst>
      </pc:sldChg>
      <pc:sldChg chg="del">
        <pc:chgData name="Niloofar Hosseini" userId="eb3e3110-2622-43cd-88f0-a4c46bd91734" providerId="ADAL" clId="{9F3196CF-9A81-514E-A60C-98C0D66CA5C6}" dt="2024-05-28T15:24:21.581" v="143" actId="2696"/>
        <pc:sldMkLst>
          <pc:docMk/>
          <pc:sldMk cId="1207390833" sldId="259"/>
        </pc:sldMkLst>
      </pc:sldChg>
      <pc:sldChg chg="modSp mod">
        <pc:chgData name="Niloofar Hosseini" userId="eb3e3110-2622-43cd-88f0-a4c46bd91734" providerId="ADAL" clId="{9F3196CF-9A81-514E-A60C-98C0D66CA5C6}" dt="2024-05-28T15:25:57.738" v="178" actId="20577"/>
        <pc:sldMkLst>
          <pc:docMk/>
          <pc:sldMk cId="823681191" sldId="260"/>
        </pc:sldMkLst>
        <pc:spChg chg="mod">
          <ac:chgData name="Niloofar Hosseini" userId="eb3e3110-2622-43cd-88f0-a4c46bd91734" providerId="ADAL" clId="{9F3196CF-9A81-514E-A60C-98C0D66CA5C6}" dt="2024-05-28T15:25:57.738" v="178" actId="20577"/>
          <ac:spMkLst>
            <pc:docMk/>
            <pc:sldMk cId="823681191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9F3196CF-9A81-514E-A60C-98C0D66CA5C6}" dt="2024-05-28T15:25:40.874" v="173" actId="2696"/>
        <pc:sldMkLst>
          <pc:docMk/>
          <pc:sldMk cId="1119436613" sldId="261"/>
        </pc:sldMkLst>
      </pc:sldChg>
      <pc:sldChg chg="setBg">
        <pc:chgData name="Niloofar Hosseini" userId="eb3e3110-2622-43cd-88f0-a4c46bd91734" providerId="ADAL" clId="{9F3196CF-9A81-514E-A60C-98C0D66CA5C6}" dt="2024-05-28T15:21:14.481" v="6"/>
        <pc:sldMkLst>
          <pc:docMk/>
          <pc:sldMk cId="3684088820" sldId="262"/>
        </pc:sldMkLst>
      </pc:sldChg>
      <pc:sldChg chg="setBg">
        <pc:chgData name="Niloofar Hosseini" userId="eb3e3110-2622-43cd-88f0-a4c46bd91734" providerId="ADAL" clId="{9F3196CF-9A81-514E-A60C-98C0D66CA5C6}" dt="2024-05-28T15:21:10.872" v="4"/>
        <pc:sldMkLst>
          <pc:docMk/>
          <pc:sldMk cId="3494461918" sldId="263"/>
        </pc:sldMkLst>
      </pc:sldChg>
      <pc:sldChg chg="add ord">
        <pc:chgData name="Niloofar Hosseini" userId="eb3e3110-2622-43cd-88f0-a4c46bd91734" providerId="ADAL" clId="{9F3196CF-9A81-514E-A60C-98C0D66CA5C6}" dt="2024-05-28T15:26:05.811" v="180" actId="20578"/>
        <pc:sldMkLst>
          <pc:docMk/>
          <pc:sldMk cId="1493074830" sldId="264"/>
        </pc:sldMkLst>
      </pc:sldChg>
      <pc:sldMasterChg chg="setBg modSldLayout">
        <pc:chgData name="Niloofar Hosseini" userId="eb3e3110-2622-43cd-88f0-a4c46bd91734" providerId="ADAL" clId="{9F3196CF-9A81-514E-A60C-98C0D66CA5C6}" dt="2024-05-28T15:21:06.203" v="2"/>
        <pc:sldMasterMkLst>
          <pc:docMk/>
          <pc:sldMasterMk cId="3190927287" sldId="2147483648"/>
        </pc:sldMasterMkLst>
        <pc:sldLayoutChg chg="setBg">
          <pc:chgData name="Niloofar Hosseini" userId="eb3e3110-2622-43cd-88f0-a4c46bd91734" providerId="ADAL" clId="{9F3196CF-9A81-514E-A60C-98C0D66CA5C6}" dt="2024-05-28T15:21:06.203" v="2"/>
          <pc:sldLayoutMkLst>
            <pc:docMk/>
            <pc:sldMasterMk cId="3190927287" sldId="2147483648"/>
            <pc:sldLayoutMk cId="1176841797" sldId="2147483649"/>
          </pc:sldLayoutMkLst>
        </pc:sldLayoutChg>
        <pc:sldLayoutChg chg="setBg">
          <pc:chgData name="Niloofar Hosseini" userId="eb3e3110-2622-43cd-88f0-a4c46bd91734" providerId="ADAL" clId="{9F3196CF-9A81-514E-A60C-98C0D66CA5C6}" dt="2024-05-28T15:21:06.203" v="2"/>
          <pc:sldLayoutMkLst>
            <pc:docMk/>
            <pc:sldMasterMk cId="3190927287" sldId="2147483648"/>
            <pc:sldLayoutMk cId="4089667863" sldId="2147483650"/>
          </pc:sldLayoutMkLst>
        </pc:sldLayoutChg>
        <pc:sldLayoutChg chg="setBg">
          <pc:chgData name="Niloofar Hosseini" userId="eb3e3110-2622-43cd-88f0-a4c46bd91734" providerId="ADAL" clId="{9F3196CF-9A81-514E-A60C-98C0D66CA5C6}" dt="2024-05-28T15:21:06.203" v="2"/>
          <pc:sldLayoutMkLst>
            <pc:docMk/>
            <pc:sldMasterMk cId="3190927287" sldId="2147483648"/>
            <pc:sldLayoutMk cId="1425829284" sldId="2147483651"/>
          </pc:sldLayoutMkLst>
        </pc:sldLayoutChg>
        <pc:sldLayoutChg chg="setBg">
          <pc:chgData name="Niloofar Hosseini" userId="eb3e3110-2622-43cd-88f0-a4c46bd91734" providerId="ADAL" clId="{9F3196CF-9A81-514E-A60C-98C0D66CA5C6}" dt="2024-05-28T15:21:06.203" v="2"/>
          <pc:sldLayoutMkLst>
            <pc:docMk/>
            <pc:sldMasterMk cId="3190927287" sldId="2147483648"/>
            <pc:sldLayoutMk cId="2688096795" sldId="2147483652"/>
          </pc:sldLayoutMkLst>
        </pc:sldLayoutChg>
        <pc:sldLayoutChg chg="setBg">
          <pc:chgData name="Niloofar Hosseini" userId="eb3e3110-2622-43cd-88f0-a4c46bd91734" providerId="ADAL" clId="{9F3196CF-9A81-514E-A60C-98C0D66CA5C6}" dt="2024-05-28T15:21:06.203" v="2"/>
          <pc:sldLayoutMkLst>
            <pc:docMk/>
            <pc:sldMasterMk cId="3190927287" sldId="2147483648"/>
            <pc:sldLayoutMk cId="2754703822" sldId="2147483653"/>
          </pc:sldLayoutMkLst>
        </pc:sldLayoutChg>
        <pc:sldLayoutChg chg="setBg">
          <pc:chgData name="Niloofar Hosseini" userId="eb3e3110-2622-43cd-88f0-a4c46bd91734" providerId="ADAL" clId="{9F3196CF-9A81-514E-A60C-98C0D66CA5C6}" dt="2024-05-28T15:21:06.203" v="2"/>
          <pc:sldLayoutMkLst>
            <pc:docMk/>
            <pc:sldMasterMk cId="3190927287" sldId="2147483648"/>
            <pc:sldLayoutMk cId="1628189163" sldId="2147483654"/>
          </pc:sldLayoutMkLst>
        </pc:sldLayoutChg>
        <pc:sldLayoutChg chg="setBg">
          <pc:chgData name="Niloofar Hosseini" userId="eb3e3110-2622-43cd-88f0-a4c46bd91734" providerId="ADAL" clId="{9F3196CF-9A81-514E-A60C-98C0D66CA5C6}" dt="2024-05-28T15:21:06.203" v="2"/>
          <pc:sldLayoutMkLst>
            <pc:docMk/>
            <pc:sldMasterMk cId="3190927287" sldId="2147483648"/>
            <pc:sldLayoutMk cId="4156075966" sldId="2147483655"/>
          </pc:sldLayoutMkLst>
        </pc:sldLayoutChg>
        <pc:sldLayoutChg chg="setBg">
          <pc:chgData name="Niloofar Hosseini" userId="eb3e3110-2622-43cd-88f0-a4c46bd91734" providerId="ADAL" clId="{9F3196CF-9A81-514E-A60C-98C0D66CA5C6}" dt="2024-05-28T15:21:06.203" v="2"/>
          <pc:sldLayoutMkLst>
            <pc:docMk/>
            <pc:sldMasterMk cId="3190927287" sldId="2147483648"/>
            <pc:sldLayoutMk cId="2245157043" sldId="2147483656"/>
          </pc:sldLayoutMkLst>
        </pc:sldLayoutChg>
        <pc:sldLayoutChg chg="setBg">
          <pc:chgData name="Niloofar Hosseini" userId="eb3e3110-2622-43cd-88f0-a4c46bd91734" providerId="ADAL" clId="{9F3196CF-9A81-514E-A60C-98C0D66CA5C6}" dt="2024-05-28T15:21:06.203" v="2"/>
          <pc:sldLayoutMkLst>
            <pc:docMk/>
            <pc:sldMasterMk cId="3190927287" sldId="2147483648"/>
            <pc:sldLayoutMk cId="666769501" sldId="2147483657"/>
          </pc:sldLayoutMkLst>
        </pc:sldLayoutChg>
        <pc:sldLayoutChg chg="setBg">
          <pc:chgData name="Niloofar Hosseini" userId="eb3e3110-2622-43cd-88f0-a4c46bd91734" providerId="ADAL" clId="{9F3196CF-9A81-514E-A60C-98C0D66CA5C6}" dt="2024-05-28T15:21:06.203" v="2"/>
          <pc:sldLayoutMkLst>
            <pc:docMk/>
            <pc:sldMasterMk cId="3190927287" sldId="2147483648"/>
            <pc:sldLayoutMk cId="3509579946" sldId="2147483658"/>
          </pc:sldLayoutMkLst>
        </pc:sldLayoutChg>
        <pc:sldLayoutChg chg="setBg">
          <pc:chgData name="Niloofar Hosseini" userId="eb3e3110-2622-43cd-88f0-a4c46bd91734" providerId="ADAL" clId="{9F3196CF-9A81-514E-A60C-98C0D66CA5C6}" dt="2024-05-28T15:21:06.203" v="2"/>
          <pc:sldLayoutMkLst>
            <pc:docMk/>
            <pc:sldMasterMk cId="3190927287" sldId="2147483648"/>
            <pc:sldLayoutMk cId="196432331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EA49-CD85-4A66-83FA-6B43CF35D48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45A9-46F0-47AD-AD45-85E68E4E3CF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331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EA49-CD85-4A66-83FA-6B43CF35D48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45A9-46F0-47AD-AD45-85E68E4E3CF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620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EA49-CD85-4A66-83FA-6B43CF35D48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45A9-46F0-47AD-AD45-85E68E4E3CF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491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EA49-CD85-4A66-83FA-6B43CF35D48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45A9-46F0-47AD-AD45-85E68E4E3CF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820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EA49-CD85-4A66-83FA-6B43CF35D48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45A9-46F0-47AD-AD45-85E68E4E3CF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37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EA49-CD85-4A66-83FA-6B43CF35D48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45A9-46F0-47AD-AD45-85E68E4E3CF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6218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EA49-CD85-4A66-83FA-6B43CF35D48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45A9-46F0-47AD-AD45-85E68E4E3CF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29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EA49-CD85-4A66-83FA-6B43CF35D48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45A9-46F0-47AD-AD45-85E68E4E3CF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345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EA49-CD85-4A66-83FA-6B43CF35D48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45A9-46F0-47AD-AD45-85E68E4E3CF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16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EA49-CD85-4A66-83FA-6B43CF35D48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45A9-46F0-47AD-AD45-85E68E4E3CF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83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EEA49-CD85-4A66-83FA-6B43CF35D48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45A9-46F0-47AD-AD45-85E68E4E3CF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7122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EEA49-CD85-4A66-83FA-6B43CF35D48D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245A9-46F0-47AD-AD45-85E68E4E3CF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63105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4461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4717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القدس روح خدا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القدس محبوب 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تسلی در جهان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کردی محبت را عیان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4443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1254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القدس تو برترین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یار منی روی زمین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46266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48544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روحی که دادی شادیم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درد و بند آزادیم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القدس هستی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شوق من مستی من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368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12547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القدس تو برترین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یار منی روی زمین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93074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4088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66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2019-12-09T12:41:27Z</dcterms:created>
  <dcterms:modified xsi:type="dcterms:W3CDTF">2025-05-05T13:47:41Z</dcterms:modified>
</cp:coreProperties>
</file>