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61C8562-C3F7-F641-B328-655EF4636246}"/>
    <pc:docChg chg="addSld delSld modSld sldOrd modMainMaster">
      <pc:chgData name="Niloofar Hosseini" userId="eb3e3110-2622-43cd-88f0-a4c46bd91734" providerId="ADAL" clId="{E61C8562-C3F7-F641-B328-655EF4636246}" dt="2024-05-28T15:19:10.931" v="255" actId="20578"/>
      <pc:docMkLst>
        <pc:docMk/>
      </pc:docMkLst>
      <pc:sldChg chg="addSp delSp modSp mod">
        <pc:chgData name="Niloofar Hosseini" userId="eb3e3110-2622-43cd-88f0-a4c46bd91734" providerId="ADAL" clId="{E61C8562-C3F7-F641-B328-655EF4636246}" dt="2024-05-28T15:17:57.650" v="62"/>
        <pc:sldMkLst>
          <pc:docMk/>
          <pc:sldMk cId="2669337810" sldId="256"/>
        </pc:sldMkLst>
        <pc:spChg chg="add del mod">
          <ac:chgData name="Niloofar Hosseini" userId="eb3e3110-2622-43cd-88f0-a4c46bd91734" providerId="ADAL" clId="{E61C8562-C3F7-F641-B328-655EF4636246}" dt="2024-05-28T15:17:57.650" v="62"/>
          <ac:spMkLst>
            <pc:docMk/>
            <pc:sldMk cId="2669337810" sldId="256"/>
            <ac:spMk id="2" creationId="{6EB49EF5-9631-76D2-B321-C08024868A96}"/>
          </ac:spMkLst>
        </pc:spChg>
        <pc:spChg chg="mod">
          <ac:chgData name="Niloofar Hosseini" userId="eb3e3110-2622-43cd-88f0-a4c46bd91734" providerId="ADAL" clId="{E61C8562-C3F7-F641-B328-655EF4636246}" dt="2024-05-28T15:16:21.878" v="37" actId="255"/>
          <ac:spMkLst>
            <pc:docMk/>
            <pc:sldMk cId="2669337810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61C8562-C3F7-F641-B328-655EF4636246}" dt="2024-05-28T15:17:56.336" v="60" actId="20577"/>
        <pc:sldMkLst>
          <pc:docMk/>
          <pc:sldMk cId="4161244614" sldId="257"/>
        </pc:sldMkLst>
        <pc:spChg chg="mod">
          <ac:chgData name="Niloofar Hosseini" userId="eb3e3110-2622-43cd-88f0-a4c46bd91734" providerId="ADAL" clId="{E61C8562-C3F7-F641-B328-655EF4636246}" dt="2024-05-28T15:17:56.336" v="60" actId="20577"/>
          <ac:spMkLst>
            <pc:docMk/>
            <pc:sldMk cId="416124461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61C8562-C3F7-F641-B328-655EF4636246}" dt="2024-05-28T15:18:01.548" v="63" actId="2696"/>
        <pc:sldMkLst>
          <pc:docMk/>
          <pc:sldMk cId="1416032821" sldId="258"/>
        </pc:sldMkLst>
      </pc:sldChg>
      <pc:sldChg chg="del">
        <pc:chgData name="Niloofar Hosseini" userId="eb3e3110-2622-43cd-88f0-a4c46bd91734" providerId="ADAL" clId="{E61C8562-C3F7-F641-B328-655EF4636246}" dt="2024-05-28T15:18:01.736" v="65" actId="2696"/>
        <pc:sldMkLst>
          <pc:docMk/>
          <pc:sldMk cId="1999416348" sldId="260"/>
        </pc:sldMkLst>
      </pc:sldChg>
      <pc:sldChg chg="setBg">
        <pc:chgData name="Niloofar Hosseini" userId="eb3e3110-2622-43cd-88f0-a4c46bd91734" providerId="ADAL" clId="{E61C8562-C3F7-F641-B328-655EF4636246}" dt="2024-05-28T15:12:24.433" v="6"/>
        <pc:sldMkLst>
          <pc:docMk/>
          <pc:sldMk cId="4279802767" sldId="262"/>
        </pc:sldMkLst>
      </pc:sldChg>
      <pc:sldChg chg="setBg">
        <pc:chgData name="Niloofar Hosseini" userId="eb3e3110-2622-43cd-88f0-a4c46bd91734" providerId="ADAL" clId="{E61C8562-C3F7-F641-B328-655EF4636246}" dt="2024-05-28T15:12:20.213" v="4"/>
        <pc:sldMkLst>
          <pc:docMk/>
          <pc:sldMk cId="3477535458" sldId="263"/>
        </pc:sldMkLst>
      </pc:sldChg>
      <pc:sldChg chg="modSp add mod">
        <pc:chgData name="Niloofar Hosseini" userId="eb3e3110-2622-43cd-88f0-a4c46bd91734" providerId="ADAL" clId="{E61C8562-C3F7-F641-B328-655EF4636246}" dt="2024-05-28T15:18:34.662" v="162" actId="20577"/>
        <pc:sldMkLst>
          <pc:docMk/>
          <pc:sldMk cId="2598102763" sldId="264"/>
        </pc:sldMkLst>
        <pc:spChg chg="mod">
          <ac:chgData name="Niloofar Hosseini" userId="eb3e3110-2622-43cd-88f0-a4c46bd91734" providerId="ADAL" clId="{E61C8562-C3F7-F641-B328-655EF4636246}" dt="2024-05-28T15:18:34.662" v="162" actId="20577"/>
          <ac:spMkLst>
            <pc:docMk/>
            <pc:sldMk cId="2598102763" sldId="264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61C8562-C3F7-F641-B328-655EF4636246}" dt="2024-05-28T15:18:01.597" v="64" actId="2696"/>
        <pc:sldMkLst>
          <pc:docMk/>
          <pc:sldMk cId="3421195530" sldId="264"/>
        </pc:sldMkLst>
      </pc:sldChg>
      <pc:sldChg chg="del">
        <pc:chgData name="Niloofar Hosseini" userId="eb3e3110-2622-43cd-88f0-a4c46bd91734" providerId="ADAL" clId="{E61C8562-C3F7-F641-B328-655EF4636246}" dt="2024-05-28T15:18:02.890" v="66" actId="2696"/>
        <pc:sldMkLst>
          <pc:docMk/>
          <pc:sldMk cId="1184599800" sldId="265"/>
        </pc:sldMkLst>
      </pc:sldChg>
      <pc:sldChg chg="add replId">
        <pc:chgData name="Niloofar Hosseini" userId="eb3e3110-2622-43cd-88f0-a4c46bd91734" providerId="ADAL" clId="{E61C8562-C3F7-F641-B328-655EF4636246}" dt="2024-05-28T15:18:04.808" v="67" actId="2890"/>
        <pc:sldMkLst>
          <pc:docMk/>
          <pc:sldMk cId="4087256102" sldId="265"/>
        </pc:sldMkLst>
      </pc:sldChg>
      <pc:sldChg chg="modSp add mod">
        <pc:chgData name="Niloofar Hosseini" userId="eb3e3110-2622-43cd-88f0-a4c46bd91734" providerId="ADAL" clId="{E61C8562-C3F7-F641-B328-655EF4636246}" dt="2024-05-28T15:19:05.683" v="253" actId="113"/>
        <pc:sldMkLst>
          <pc:docMk/>
          <pc:sldMk cId="2516218512" sldId="266"/>
        </pc:sldMkLst>
        <pc:spChg chg="mod">
          <ac:chgData name="Niloofar Hosseini" userId="eb3e3110-2622-43cd-88f0-a4c46bd91734" providerId="ADAL" clId="{E61C8562-C3F7-F641-B328-655EF4636246}" dt="2024-05-28T15:19:05.683" v="253" actId="113"/>
          <ac:spMkLst>
            <pc:docMk/>
            <pc:sldMk cId="2516218512" sldId="266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E61C8562-C3F7-F641-B328-655EF4636246}" dt="2024-05-28T15:19:10.931" v="255" actId="20578"/>
        <pc:sldMkLst>
          <pc:docMk/>
          <pc:sldMk cId="1493466384" sldId="267"/>
        </pc:sldMkLst>
      </pc:sldChg>
      <pc:sldMasterChg chg="setBg modSldLayout">
        <pc:chgData name="Niloofar Hosseini" userId="eb3e3110-2622-43cd-88f0-a4c46bd91734" providerId="ADAL" clId="{E61C8562-C3F7-F641-B328-655EF4636246}" dt="2024-05-28T15:12:12.890" v="2"/>
        <pc:sldMasterMkLst>
          <pc:docMk/>
          <pc:sldMasterMk cId="849683337" sldId="2147483648"/>
        </pc:sldMasterMkLst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303368982" sldId="2147483649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4231846215" sldId="2147483650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2903935802" sldId="2147483651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324819266" sldId="2147483652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3781829757" sldId="2147483653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1704713470" sldId="2147483654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1828599109" sldId="2147483655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72598333" sldId="2147483656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3754659220" sldId="2147483657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3046322982" sldId="2147483658"/>
          </pc:sldLayoutMkLst>
        </pc:sldLayoutChg>
        <pc:sldLayoutChg chg="setBg">
          <pc:chgData name="Niloofar Hosseini" userId="eb3e3110-2622-43cd-88f0-a4c46bd91734" providerId="ADAL" clId="{E61C8562-C3F7-F641-B328-655EF4636246}" dt="2024-05-28T15:12:12.890" v="2"/>
          <pc:sldLayoutMkLst>
            <pc:docMk/>
            <pc:sldMasterMk cId="849683337" sldId="2147483648"/>
            <pc:sldLayoutMk cId="173557388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1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26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46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37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46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240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452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9114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4886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083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305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6B11-EB80-4E2A-99AF-EA82E6CB8668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F5CC9-75EA-4D56-A659-EA8C72F5F3E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6676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7535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بهترین دوست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حامی و یار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القدس هادیِ راه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حیات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69337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4287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حضورت پر ساز ما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ای روح خدا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124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539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انجام ده اراده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اَبا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زندگی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آب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جوشان شو درون من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98102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4287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حضورت پر ساز ما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ای روح خدا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725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4287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القدس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بریز بریز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از آسمان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لبریز کن ما را با حضورت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احیا کن قلبهای ما را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16218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4287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اکنون بیا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حضورت پر ساز ما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روح القدس ای روح خدا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93466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9802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123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2019-12-09T11:50:30Z</dcterms:created>
  <dcterms:modified xsi:type="dcterms:W3CDTF">2025-05-05T13:28:40Z</dcterms:modified>
</cp:coreProperties>
</file>