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  <p:sldId id="256" r:id="rId3"/>
    <p:sldId id="263" r:id="rId4"/>
    <p:sldId id="264" r:id="rId5"/>
    <p:sldId id="265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168134BB-F345-334C-B3D6-FC3627B27A6A}"/>
    <pc:docChg chg="undo custSel delSld modSld modMainMaster">
      <pc:chgData name="Niloofar Hosseini" userId="eb3e3110-2622-43cd-88f0-a4c46bd91734" providerId="ADAL" clId="{168134BB-F345-334C-B3D6-FC3627B27A6A}" dt="2024-05-20T11:20:02.071" v="200" actId="20577"/>
      <pc:docMkLst>
        <pc:docMk/>
      </pc:docMkLst>
      <pc:sldChg chg="addSp delSp modSp mod setBg">
        <pc:chgData name="Niloofar Hosseini" userId="eb3e3110-2622-43cd-88f0-a4c46bd91734" providerId="ADAL" clId="{168134BB-F345-334C-B3D6-FC3627B27A6A}" dt="2024-05-20T11:16:37.247" v="85" actId="403"/>
        <pc:sldMkLst>
          <pc:docMk/>
          <pc:sldMk cId="3446225672" sldId="256"/>
        </pc:sldMkLst>
        <pc:spChg chg="add del mod">
          <ac:chgData name="Niloofar Hosseini" userId="eb3e3110-2622-43cd-88f0-a4c46bd91734" providerId="ADAL" clId="{168134BB-F345-334C-B3D6-FC3627B27A6A}" dt="2024-05-20T11:15:00.977" v="59"/>
          <ac:spMkLst>
            <pc:docMk/>
            <pc:sldMk cId="3446225672" sldId="256"/>
            <ac:spMk id="2" creationId="{B1D00233-EA96-C26D-148F-95B0E403C7AF}"/>
          </ac:spMkLst>
        </pc:spChg>
        <pc:spChg chg="mod">
          <ac:chgData name="Niloofar Hosseini" userId="eb3e3110-2622-43cd-88f0-a4c46bd91734" providerId="ADAL" clId="{168134BB-F345-334C-B3D6-FC3627B27A6A}" dt="2024-05-20T11:16:37.247" v="85" actId="403"/>
          <ac:spMkLst>
            <pc:docMk/>
            <pc:sldMk cId="3446225672" sldId="256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168134BB-F345-334C-B3D6-FC3627B27A6A}" dt="2024-05-20T11:16:46.828" v="88" actId="404"/>
        <pc:sldMkLst>
          <pc:docMk/>
          <pc:sldMk cId="1020343753" sldId="257"/>
        </pc:sldMkLst>
        <pc:spChg chg="mod">
          <ac:chgData name="Niloofar Hosseini" userId="eb3e3110-2622-43cd-88f0-a4c46bd91734" providerId="ADAL" clId="{168134BB-F345-334C-B3D6-FC3627B27A6A}" dt="2024-05-20T11:16:46.828" v="88" actId="404"/>
          <ac:spMkLst>
            <pc:docMk/>
            <pc:sldMk cId="1020343753" sldId="257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168134BB-F345-334C-B3D6-FC3627B27A6A}" dt="2024-05-20T11:20:02.071" v="200" actId="20577"/>
        <pc:sldMkLst>
          <pc:docMk/>
          <pc:sldMk cId="1053657150" sldId="258"/>
        </pc:sldMkLst>
        <pc:spChg chg="mod">
          <ac:chgData name="Niloofar Hosseini" userId="eb3e3110-2622-43cd-88f0-a4c46bd91734" providerId="ADAL" clId="{168134BB-F345-334C-B3D6-FC3627B27A6A}" dt="2024-05-20T11:20:02.071" v="200" actId="20577"/>
          <ac:spMkLst>
            <pc:docMk/>
            <pc:sldMk cId="1053657150" sldId="258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168134BB-F345-334C-B3D6-FC3627B27A6A}" dt="2024-05-20T11:19:50.329" v="178" actId="20577"/>
        <pc:sldMkLst>
          <pc:docMk/>
          <pc:sldMk cId="1803454296" sldId="259"/>
        </pc:sldMkLst>
        <pc:spChg chg="mod">
          <ac:chgData name="Niloofar Hosseini" userId="eb3e3110-2622-43cd-88f0-a4c46bd91734" providerId="ADAL" clId="{168134BB-F345-334C-B3D6-FC3627B27A6A}" dt="2024-05-20T11:19:50.329" v="178" actId="20577"/>
          <ac:spMkLst>
            <pc:docMk/>
            <pc:sldMk cId="1803454296" sldId="259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168134BB-F345-334C-B3D6-FC3627B27A6A}" dt="2024-05-20T11:19:30.830" v="147" actId="2696"/>
        <pc:sldMkLst>
          <pc:docMk/>
          <pc:sldMk cId="3039341307" sldId="260"/>
        </pc:sldMkLst>
      </pc:sldChg>
      <pc:sldChg chg="setBg">
        <pc:chgData name="Niloofar Hosseini" userId="eb3e3110-2622-43cd-88f0-a4c46bd91734" providerId="ADAL" clId="{168134BB-F345-334C-B3D6-FC3627B27A6A}" dt="2024-05-20T11:13:45.741" v="14"/>
        <pc:sldMkLst>
          <pc:docMk/>
          <pc:sldMk cId="1494558788" sldId="261"/>
        </pc:sldMkLst>
      </pc:sldChg>
      <pc:sldChg chg="setBg">
        <pc:chgData name="Niloofar Hosseini" userId="eb3e3110-2622-43cd-88f0-a4c46bd91734" providerId="ADAL" clId="{168134BB-F345-334C-B3D6-FC3627B27A6A}" dt="2024-05-20T11:13:41.121" v="12"/>
        <pc:sldMkLst>
          <pc:docMk/>
          <pc:sldMk cId="2644975169" sldId="262"/>
        </pc:sldMkLst>
      </pc:sldChg>
      <pc:sldMasterChg chg="setBg modSldLayout">
        <pc:chgData name="Niloofar Hosseini" userId="eb3e3110-2622-43cd-88f0-a4c46bd91734" providerId="ADAL" clId="{168134BB-F345-334C-B3D6-FC3627B27A6A}" dt="2024-05-20T11:13:32.101" v="10"/>
        <pc:sldMasterMkLst>
          <pc:docMk/>
          <pc:sldMasterMk cId="2328697469" sldId="2147483648"/>
        </pc:sldMasterMkLst>
        <pc:sldLayoutChg chg="setBg">
          <pc:chgData name="Niloofar Hosseini" userId="eb3e3110-2622-43cd-88f0-a4c46bd91734" providerId="ADAL" clId="{168134BB-F345-334C-B3D6-FC3627B27A6A}" dt="2024-05-20T11:13:32.101" v="10"/>
          <pc:sldLayoutMkLst>
            <pc:docMk/>
            <pc:sldMasterMk cId="2328697469" sldId="2147483648"/>
            <pc:sldLayoutMk cId="3031575879" sldId="2147483649"/>
          </pc:sldLayoutMkLst>
        </pc:sldLayoutChg>
        <pc:sldLayoutChg chg="setBg">
          <pc:chgData name="Niloofar Hosseini" userId="eb3e3110-2622-43cd-88f0-a4c46bd91734" providerId="ADAL" clId="{168134BB-F345-334C-B3D6-FC3627B27A6A}" dt="2024-05-20T11:13:32.101" v="10"/>
          <pc:sldLayoutMkLst>
            <pc:docMk/>
            <pc:sldMasterMk cId="2328697469" sldId="2147483648"/>
            <pc:sldLayoutMk cId="2596571997" sldId="2147483650"/>
          </pc:sldLayoutMkLst>
        </pc:sldLayoutChg>
        <pc:sldLayoutChg chg="setBg">
          <pc:chgData name="Niloofar Hosseini" userId="eb3e3110-2622-43cd-88f0-a4c46bd91734" providerId="ADAL" clId="{168134BB-F345-334C-B3D6-FC3627B27A6A}" dt="2024-05-20T11:13:32.101" v="10"/>
          <pc:sldLayoutMkLst>
            <pc:docMk/>
            <pc:sldMasterMk cId="2328697469" sldId="2147483648"/>
            <pc:sldLayoutMk cId="2616278423" sldId="2147483651"/>
          </pc:sldLayoutMkLst>
        </pc:sldLayoutChg>
        <pc:sldLayoutChg chg="setBg">
          <pc:chgData name="Niloofar Hosseini" userId="eb3e3110-2622-43cd-88f0-a4c46bd91734" providerId="ADAL" clId="{168134BB-F345-334C-B3D6-FC3627B27A6A}" dt="2024-05-20T11:13:32.101" v="10"/>
          <pc:sldLayoutMkLst>
            <pc:docMk/>
            <pc:sldMasterMk cId="2328697469" sldId="2147483648"/>
            <pc:sldLayoutMk cId="931044034" sldId="2147483652"/>
          </pc:sldLayoutMkLst>
        </pc:sldLayoutChg>
        <pc:sldLayoutChg chg="setBg">
          <pc:chgData name="Niloofar Hosseini" userId="eb3e3110-2622-43cd-88f0-a4c46bd91734" providerId="ADAL" clId="{168134BB-F345-334C-B3D6-FC3627B27A6A}" dt="2024-05-20T11:13:32.101" v="10"/>
          <pc:sldLayoutMkLst>
            <pc:docMk/>
            <pc:sldMasterMk cId="2328697469" sldId="2147483648"/>
            <pc:sldLayoutMk cId="1733120286" sldId="2147483653"/>
          </pc:sldLayoutMkLst>
        </pc:sldLayoutChg>
        <pc:sldLayoutChg chg="setBg">
          <pc:chgData name="Niloofar Hosseini" userId="eb3e3110-2622-43cd-88f0-a4c46bd91734" providerId="ADAL" clId="{168134BB-F345-334C-B3D6-FC3627B27A6A}" dt="2024-05-20T11:13:32.101" v="10"/>
          <pc:sldLayoutMkLst>
            <pc:docMk/>
            <pc:sldMasterMk cId="2328697469" sldId="2147483648"/>
            <pc:sldLayoutMk cId="3019327639" sldId="2147483654"/>
          </pc:sldLayoutMkLst>
        </pc:sldLayoutChg>
        <pc:sldLayoutChg chg="setBg">
          <pc:chgData name="Niloofar Hosseini" userId="eb3e3110-2622-43cd-88f0-a4c46bd91734" providerId="ADAL" clId="{168134BB-F345-334C-B3D6-FC3627B27A6A}" dt="2024-05-20T11:13:32.101" v="10"/>
          <pc:sldLayoutMkLst>
            <pc:docMk/>
            <pc:sldMasterMk cId="2328697469" sldId="2147483648"/>
            <pc:sldLayoutMk cId="461957571" sldId="2147483655"/>
          </pc:sldLayoutMkLst>
        </pc:sldLayoutChg>
        <pc:sldLayoutChg chg="setBg">
          <pc:chgData name="Niloofar Hosseini" userId="eb3e3110-2622-43cd-88f0-a4c46bd91734" providerId="ADAL" clId="{168134BB-F345-334C-B3D6-FC3627B27A6A}" dt="2024-05-20T11:13:32.101" v="10"/>
          <pc:sldLayoutMkLst>
            <pc:docMk/>
            <pc:sldMasterMk cId="2328697469" sldId="2147483648"/>
            <pc:sldLayoutMk cId="3089488601" sldId="2147483656"/>
          </pc:sldLayoutMkLst>
        </pc:sldLayoutChg>
        <pc:sldLayoutChg chg="setBg">
          <pc:chgData name="Niloofar Hosseini" userId="eb3e3110-2622-43cd-88f0-a4c46bd91734" providerId="ADAL" clId="{168134BB-F345-334C-B3D6-FC3627B27A6A}" dt="2024-05-20T11:13:32.101" v="10"/>
          <pc:sldLayoutMkLst>
            <pc:docMk/>
            <pc:sldMasterMk cId="2328697469" sldId="2147483648"/>
            <pc:sldLayoutMk cId="3032933815" sldId="2147483657"/>
          </pc:sldLayoutMkLst>
        </pc:sldLayoutChg>
        <pc:sldLayoutChg chg="setBg">
          <pc:chgData name="Niloofar Hosseini" userId="eb3e3110-2622-43cd-88f0-a4c46bd91734" providerId="ADAL" clId="{168134BB-F345-334C-B3D6-FC3627B27A6A}" dt="2024-05-20T11:13:32.101" v="10"/>
          <pc:sldLayoutMkLst>
            <pc:docMk/>
            <pc:sldMasterMk cId="2328697469" sldId="2147483648"/>
            <pc:sldLayoutMk cId="1165179924" sldId="2147483658"/>
          </pc:sldLayoutMkLst>
        </pc:sldLayoutChg>
        <pc:sldLayoutChg chg="setBg">
          <pc:chgData name="Niloofar Hosseini" userId="eb3e3110-2622-43cd-88f0-a4c46bd91734" providerId="ADAL" clId="{168134BB-F345-334C-B3D6-FC3627B27A6A}" dt="2024-05-20T11:13:32.101" v="10"/>
          <pc:sldLayoutMkLst>
            <pc:docMk/>
            <pc:sldMasterMk cId="2328697469" sldId="2147483648"/>
            <pc:sldLayoutMk cId="314981688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82884-61E0-4D2F-A7E5-B372E0314E34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12F39-EEBC-4668-A425-75BF9257890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59510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82884-61E0-4D2F-A7E5-B372E0314E34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12F39-EEBC-4668-A425-75BF9257890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87683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82884-61E0-4D2F-A7E5-B372E0314E34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12F39-EEBC-4668-A425-75BF9257890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7185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82884-61E0-4D2F-A7E5-B372E0314E34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12F39-EEBC-4668-A425-75BF9257890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29016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82884-61E0-4D2F-A7E5-B372E0314E34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12F39-EEBC-4668-A425-75BF9257890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248338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82884-61E0-4D2F-A7E5-B372E0314E34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12F39-EEBC-4668-A425-75BF9257890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150847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82884-61E0-4D2F-A7E5-B372E0314E34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12F39-EEBC-4668-A425-75BF9257890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504682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82884-61E0-4D2F-A7E5-B372E0314E34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12F39-EEBC-4668-A425-75BF9257890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45121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82884-61E0-4D2F-A7E5-B372E0314E34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12F39-EEBC-4668-A425-75BF9257890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70018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82884-61E0-4D2F-A7E5-B372E0314E34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12F39-EEBC-4668-A425-75BF9257890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541668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82884-61E0-4D2F-A7E5-B372E0314E34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12F39-EEBC-4668-A425-75BF9257890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175176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382884-61E0-4D2F-A7E5-B372E0314E34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112F39-EEBC-4668-A425-75BF9257890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0669298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449751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70637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روح القدس آشکار ساز 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رویت را بر کلیسا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Ruholghodos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ashkar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saz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Ruyat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bar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kelisa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62256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2CB004-727B-80AA-098C-AF9F7F7430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070131C-090F-7A5E-7C53-0AF95987E90B}"/>
              </a:ext>
            </a:extLst>
          </p:cNvPr>
          <p:cNvSpPr/>
          <p:nvPr/>
        </p:nvSpPr>
        <p:spPr>
          <a:xfrm>
            <a:off x="0" y="0"/>
            <a:ext cx="12192000" cy="570637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روح القدس آشکار ساز 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رویت را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Ruholghodos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ashkar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saz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Ruyat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46590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F231B6-10DA-6434-3CC5-E39CF9A10F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04B6585-8F36-8700-702B-8CBB16BF5969}"/>
              </a:ext>
            </a:extLst>
          </p:cNvPr>
          <p:cNvSpPr/>
          <p:nvPr/>
        </p:nvSpPr>
        <p:spPr>
          <a:xfrm>
            <a:off x="0" y="0"/>
            <a:ext cx="12192000" cy="655948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بریزد آتشت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تا بینم جلالت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(x2)</a:t>
            </a:r>
          </a:p>
          <a:p>
            <a:pPr algn="ctr" rtl="1">
              <a:lnSpc>
                <a:spcPct val="150000"/>
              </a:lnSpc>
            </a:pPr>
            <a:endParaRPr lang="en-US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Berizad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atashat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binam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jalalat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(x2)</a:t>
            </a:r>
          </a:p>
        </p:txBody>
      </p:sp>
    </p:spTree>
    <p:extLst>
      <p:ext uri="{BB962C8B-B14F-4D97-AF65-F5344CB8AC3E}">
        <p14:creationId xmlns:p14="http://schemas.microsoft.com/office/powerpoint/2010/main" val="42458449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2BF483-4585-2823-943A-AA4B4CCEB3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893E288-D2BE-9E64-E138-86DF76168F29}"/>
              </a:ext>
            </a:extLst>
          </p:cNvPr>
          <p:cNvSpPr/>
          <p:nvPr/>
        </p:nvSpPr>
        <p:spPr>
          <a:xfrm>
            <a:off x="0" y="0"/>
            <a:ext cx="12192000" cy="570637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بریزد آتشت بریزد آتشت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بریزد آتشت روح القدس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Berizad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atashat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Berizad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atashat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Berizad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atashat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Ruholghodos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55604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945587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</TotalTime>
  <Words>57</Words>
  <Application>Microsoft Office PowerPoint</Application>
  <PresentationFormat>Widescreen</PresentationFormat>
  <Paragraphs>26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6</cp:revision>
  <dcterms:created xsi:type="dcterms:W3CDTF">2019-08-29T16:23:53Z</dcterms:created>
  <dcterms:modified xsi:type="dcterms:W3CDTF">2026-03-18T10:28:27Z</dcterms:modified>
</cp:coreProperties>
</file>