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68134BB-F345-334C-B3D6-FC3627B27A6A}"/>
    <pc:docChg chg="undo custSel delSld modSld modMainMaster">
      <pc:chgData name="Niloofar Hosseini" userId="eb3e3110-2622-43cd-88f0-a4c46bd91734" providerId="ADAL" clId="{168134BB-F345-334C-B3D6-FC3627B27A6A}" dt="2024-05-20T11:20:02.071" v="200" actId="20577"/>
      <pc:docMkLst>
        <pc:docMk/>
      </pc:docMkLst>
      <pc:sldChg chg="addSp delSp modSp mod setBg">
        <pc:chgData name="Niloofar Hosseini" userId="eb3e3110-2622-43cd-88f0-a4c46bd91734" providerId="ADAL" clId="{168134BB-F345-334C-B3D6-FC3627B27A6A}" dt="2024-05-20T11:16:37.247" v="85" actId="403"/>
        <pc:sldMkLst>
          <pc:docMk/>
          <pc:sldMk cId="3446225672" sldId="256"/>
        </pc:sldMkLst>
        <pc:spChg chg="add del mod">
          <ac:chgData name="Niloofar Hosseini" userId="eb3e3110-2622-43cd-88f0-a4c46bd91734" providerId="ADAL" clId="{168134BB-F345-334C-B3D6-FC3627B27A6A}" dt="2024-05-20T11:15:00.977" v="59"/>
          <ac:spMkLst>
            <pc:docMk/>
            <pc:sldMk cId="3446225672" sldId="256"/>
            <ac:spMk id="2" creationId="{B1D00233-EA96-C26D-148F-95B0E403C7AF}"/>
          </ac:spMkLst>
        </pc:spChg>
        <pc:spChg chg="mod">
          <ac:chgData name="Niloofar Hosseini" userId="eb3e3110-2622-43cd-88f0-a4c46bd91734" providerId="ADAL" clId="{168134BB-F345-334C-B3D6-FC3627B27A6A}" dt="2024-05-20T11:16:37.247" v="85" actId="403"/>
          <ac:spMkLst>
            <pc:docMk/>
            <pc:sldMk cId="3446225672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168134BB-F345-334C-B3D6-FC3627B27A6A}" dt="2024-05-20T11:16:46.828" v="88" actId="404"/>
        <pc:sldMkLst>
          <pc:docMk/>
          <pc:sldMk cId="1020343753" sldId="257"/>
        </pc:sldMkLst>
        <pc:spChg chg="mod">
          <ac:chgData name="Niloofar Hosseini" userId="eb3e3110-2622-43cd-88f0-a4c46bd91734" providerId="ADAL" clId="{168134BB-F345-334C-B3D6-FC3627B27A6A}" dt="2024-05-20T11:16:46.828" v="88" actId="404"/>
          <ac:spMkLst>
            <pc:docMk/>
            <pc:sldMk cId="1020343753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168134BB-F345-334C-B3D6-FC3627B27A6A}" dt="2024-05-20T11:20:02.071" v="200" actId="20577"/>
        <pc:sldMkLst>
          <pc:docMk/>
          <pc:sldMk cId="1053657150" sldId="258"/>
        </pc:sldMkLst>
        <pc:spChg chg="mod">
          <ac:chgData name="Niloofar Hosseini" userId="eb3e3110-2622-43cd-88f0-a4c46bd91734" providerId="ADAL" clId="{168134BB-F345-334C-B3D6-FC3627B27A6A}" dt="2024-05-20T11:20:02.071" v="200" actId="20577"/>
          <ac:spMkLst>
            <pc:docMk/>
            <pc:sldMk cId="1053657150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168134BB-F345-334C-B3D6-FC3627B27A6A}" dt="2024-05-20T11:19:50.329" v="178" actId="20577"/>
        <pc:sldMkLst>
          <pc:docMk/>
          <pc:sldMk cId="1803454296" sldId="259"/>
        </pc:sldMkLst>
        <pc:spChg chg="mod">
          <ac:chgData name="Niloofar Hosseini" userId="eb3e3110-2622-43cd-88f0-a4c46bd91734" providerId="ADAL" clId="{168134BB-F345-334C-B3D6-FC3627B27A6A}" dt="2024-05-20T11:19:50.329" v="178" actId="20577"/>
          <ac:spMkLst>
            <pc:docMk/>
            <pc:sldMk cId="1803454296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168134BB-F345-334C-B3D6-FC3627B27A6A}" dt="2024-05-20T11:19:30.830" v="147" actId="2696"/>
        <pc:sldMkLst>
          <pc:docMk/>
          <pc:sldMk cId="3039341307" sldId="260"/>
        </pc:sldMkLst>
      </pc:sldChg>
      <pc:sldChg chg="setBg">
        <pc:chgData name="Niloofar Hosseini" userId="eb3e3110-2622-43cd-88f0-a4c46bd91734" providerId="ADAL" clId="{168134BB-F345-334C-B3D6-FC3627B27A6A}" dt="2024-05-20T11:13:45.741" v="14"/>
        <pc:sldMkLst>
          <pc:docMk/>
          <pc:sldMk cId="1494558788" sldId="261"/>
        </pc:sldMkLst>
      </pc:sldChg>
      <pc:sldChg chg="setBg">
        <pc:chgData name="Niloofar Hosseini" userId="eb3e3110-2622-43cd-88f0-a4c46bd91734" providerId="ADAL" clId="{168134BB-F345-334C-B3D6-FC3627B27A6A}" dt="2024-05-20T11:13:41.121" v="12"/>
        <pc:sldMkLst>
          <pc:docMk/>
          <pc:sldMk cId="2644975169" sldId="262"/>
        </pc:sldMkLst>
      </pc:sldChg>
      <pc:sldMasterChg chg="setBg modSldLayout">
        <pc:chgData name="Niloofar Hosseini" userId="eb3e3110-2622-43cd-88f0-a4c46bd91734" providerId="ADAL" clId="{168134BB-F345-334C-B3D6-FC3627B27A6A}" dt="2024-05-20T11:13:32.101" v="10"/>
        <pc:sldMasterMkLst>
          <pc:docMk/>
          <pc:sldMasterMk cId="2328697469" sldId="2147483648"/>
        </pc:sldMasterMkLst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3031575879" sldId="2147483649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2596571997" sldId="2147483650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2616278423" sldId="2147483651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931044034" sldId="2147483652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1733120286" sldId="2147483653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3019327639" sldId="2147483654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461957571" sldId="2147483655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3089488601" sldId="2147483656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3032933815" sldId="2147483657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1165179924" sldId="2147483658"/>
          </pc:sldLayoutMkLst>
        </pc:sldLayoutChg>
        <pc:sldLayoutChg chg="setBg">
          <pc:chgData name="Niloofar Hosseini" userId="eb3e3110-2622-43cd-88f0-a4c46bd91734" providerId="ADAL" clId="{168134BB-F345-334C-B3D6-FC3627B27A6A}" dt="2024-05-20T11:13:32.101" v="10"/>
          <pc:sldLayoutMkLst>
            <pc:docMk/>
            <pc:sldMasterMk cId="2328697469" sldId="2147483648"/>
            <pc:sldLayoutMk cId="31498168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9510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768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18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016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4833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5084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046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512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01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4166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51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82884-61E0-4D2F-A7E5-B372E0314E34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12F39-EEBC-4668-A425-75BF925789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66929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4975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0188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روح القدس آشکار ساز </a:t>
            </a: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رویت را بر کلیسا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endParaRPr lang="en-US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46225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751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القدس آشکار ساز </a:t>
            </a:r>
          </a:p>
          <a:p>
            <a:pPr algn="ctr" rtl="1">
              <a:lnSpc>
                <a:spcPct val="20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رویت را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US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343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244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 </a:t>
            </a: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آتشت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بینم جلالت</a:t>
            </a:r>
          </a:p>
          <a:p>
            <a:pPr algn="ctr" rtl="1">
              <a:lnSpc>
                <a:spcPct val="20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657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733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آتشت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آتشت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آتشت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القدس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454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4558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32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2019-08-29T16:23:53Z</dcterms:created>
  <dcterms:modified xsi:type="dcterms:W3CDTF">2025-05-05T13:27:53Z</dcterms:modified>
</cp:coreProperties>
</file>