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6" r:id="rId2"/>
    <p:sldId id="257" r:id="rId3"/>
    <p:sldId id="258" r:id="rId4"/>
    <p:sldId id="267" r:id="rId5"/>
    <p:sldId id="268" r:id="rId6"/>
    <p:sldId id="269" r:id="rId7"/>
    <p:sldId id="270" r:id="rId8"/>
    <p:sldId id="265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27" autoAdjust="0"/>
    <p:restoredTop sz="94660"/>
  </p:normalViewPr>
  <p:slideViewPr>
    <p:cSldViewPr snapToGrid="0">
      <p:cViewPr varScale="1">
        <p:scale>
          <a:sx n="85" d="100"/>
          <a:sy n="85" d="100"/>
        </p:scale>
        <p:origin x="590" y="-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iloofar Hosseini" userId="eb3e3110-2622-43cd-88f0-a4c46bd91734" providerId="ADAL" clId="{8736498C-E556-B64A-9586-6FDB6BE7C4B4}"/>
    <pc:docChg chg="addSld delSld modSld modMainMaster">
      <pc:chgData name="Niloofar Hosseini" userId="eb3e3110-2622-43cd-88f0-a4c46bd91734" providerId="ADAL" clId="{8736498C-E556-B64A-9586-6FDB6BE7C4B4}" dt="2024-05-28T15:10:53.140" v="296" actId="20577"/>
      <pc:docMkLst>
        <pc:docMk/>
      </pc:docMkLst>
      <pc:sldChg chg="addSp modSp del">
        <pc:chgData name="Niloofar Hosseini" userId="eb3e3110-2622-43cd-88f0-a4c46bd91734" providerId="ADAL" clId="{8736498C-E556-B64A-9586-6FDB6BE7C4B4}" dt="2024-05-28T15:07:12.912" v="8" actId="2696"/>
        <pc:sldMkLst>
          <pc:docMk/>
          <pc:sldMk cId="1897964950" sldId="256"/>
        </pc:sldMkLst>
        <pc:spChg chg="add mod">
          <ac:chgData name="Niloofar Hosseini" userId="eb3e3110-2622-43cd-88f0-a4c46bd91734" providerId="ADAL" clId="{8736498C-E556-B64A-9586-6FDB6BE7C4B4}" dt="2024-05-28T15:07:12.449" v="7" actId="33987"/>
          <ac:spMkLst>
            <pc:docMk/>
            <pc:sldMk cId="1897964950" sldId="256"/>
            <ac:spMk id="2" creationId="{A7559C02-6F3E-6985-29EA-1A54EF0B430D}"/>
          </ac:spMkLst>
        </pc:spChg>
      </pc:sldChg>
      <pc:sldChg chg="addSp delSp modSp mod">
        <pc:chgData name="Niloofar Hosseini" userId="eb3e3110-2622-43cd-88f0-a4c46bd91734" providerId="ADAL" clId="{8736498C-E556-B64A-9586-6FDB6BE7C4B4}" dt="2024-05-28T15:08:57.464" v="113"/>
        <pc:sldMkLst>
          <pc:docMk/>
          <pc:sldMk cId="2273530683" sldId="257"/>
        </pc:sldMkLst>
        <pc:spChg chg="add del mod">
          <ac:chgData name="Niloofar Hosseini" userId="eb3e3110-2622-43cd-88f0-a4c46bd91734" providerId="ADAL" clId="{8736498C-E556-B64A-9586-6FDB6BE7C4B4}" dt="2024-05-28T15:08:57.464" v="113"/>
          <ac:spMkLst>
            <pc:docMk/>
            <pc:sldMk cId="2273530683" sldId="257"/>
            <ac:spMk id="2" creationId="{F257223D-ADF1-C07D-27E7-B6D1CE762A0B}"/>
          </ac:spMkLst>
        </pc:spChg>
        <pc:spChg chg="mod">
          <ac:chgData name="Niloofar Hosseini" userId="eb3e3110-2622-43cd-88f0-a4c46bd91734" providerId="ADAL" clId="{8736498C-E556-B64A-9586-6FDB6BE7C4B4}" dt="2024-05-28T15:08:53.930" v="111" actId="20577"/>
          <ac:spMkLst>
            <pc:docMk/>
            <pc:sldMk cId="2273530683" sldId="257"/>
            <ac:spMk id="4" creationId="{00000000-0000-0000-0000-000000000000}"/>
          </ac:spMkLst>
        </pc:spChg>
      </pc:sldChg>
      <pc:sldChg chg="modSp mod">
        <pc:chgData name="Niloofar Hosseini" userId="eb3e3110-2622-43cd-88f0-a4c46bd91734" providerId="ADAL" clId="{8736498C-E556-B64A-9586-6FDB6BE7C4B4}" dt="2024-05-28T15:09:30.332" v="132" actId="404"/>
        <pc:sldMkLst>
          <pc:docMk/>
          <pc:sldMk cId="2633874990" sldId="258"/>
        </pc:sldMkLst>
        <pc:spChg chg="mod">
          <ac:chgData name="Niloofar Hosseini" userId="eb3e3110-2622-43cd-88f0-a4c46bd91734" providerId="ADAL" clId="{8736498C-E556-B64A-9586-6FDB6BE7C4B4}" dt="2024-05-28T15:09:30.332" v="132" actId="404"/>
          <ac:spMkLst>
            <pc:docMk/>
            <pc:sldMk cId="2633874990" sldId="258"/>
            <ac:spMk id="4" creationId="{00000000-0000-0000-0000-000000000000}"/>
          </ac:spMkLst>
        </pc:spChg>
      </pc:sldChg>
      <pc:sldChg chg="del">
        <pc:chgData name="Niloofar Hosseini" userId="eb3e3110-2622-43cd-88f0-a4c46bd91734" providerId="ADAL" clId="{8736498C-E556-B64A-9586-6FDB6BE7C4B4}" dt="2024-05-28T15:09:39.373" v="133" actId="2696"/>
        <pc:sldMkLst>
          <pc:docMk/>
          <pc:sldMk cId="695506342" sldId="259"/>
        </pc:sldMkLst>
      </pc:sldChg>
      <pc:sldChg chg="del">
        <pc:chgData name="Niloofar Hosseini" userId="eb3e3110-2622-43cd-88f0-a4c46bd91734" providerId="ADAL" clId="{8736498C-E556-B64A-9586-6FDB6BE7C4B4}" dt="2024-05-28T15:09:39.446" v="134" actId="2696"/>
        <pc:sldMkLst>
          <pc:docMk/>
          <pc:sldMk cId="1006098217" sldId="260"/>
        </pc:sldMkLst>
      </pc:sldChg>
      <pc:sldChg chg="del">
        <pc:chgData name="Niloofar Hosseini" userId="eb3e3110-2622-43cd-88f0-a4c46bd91734" providerId="ADAL" clId="{8736498C-E556-B64A-9586-6FDB6BE7C4B4}" dt="2024-05-28T15:09:39.591" v="135" actId="2696"/>
        <pc:sldMkLst>
          <pc:docMk/>
          <pc:sldMk cId="2868436947" sldId="261"/>
        </pc:sldMkLst>
      </pc:sldChg>
      <pc:sldChg chg="del">
        <pc:chgData name="Niloofar Hosseini" userId="eb3e3110-2622-43cd-88f0-a4c46bd91734" providerId="ADAL" clId="{8736498C-E556-B64A-9586-6FDB6BE7C4B4}" dt="2024-05-28T15:09:39.735" v="136" actId="2696"/>
        <pc:sldMkLst>
          <pc:docMk/>
          <pc:sldMk cId="2426334657" sldId="262"/>
        </pc:sldMkLst>
      </pc:sldChg>
      <pc:sldChg chg="del">
        <pc:chgData name="Niloofar Hosseini" userId="eb3e3110-2622-43cd-88f0-a4c46bd91734" providerId="ADAL" clId="{8736498C-E556-B64A-9586-6FDB6BE7C4B4}" dt="2024-05-28T15:09:39.869" v="137" actId="2696"/>
        <pc:sldMkLst>
          <pc:docMk/>
          <pc:sldMk cId="2446568599" sldId="263"/>
        </pc:sldMkLst>
      </pc:sldChg>
      <pc:sldChg chg="del">
        <pc:chgData name="Niloofar Hosseini" userId="eb3e3110-2622-43cd-88f0-a4c46bd91734" providerId="ADAL" clId="{8736498C-E556-B64A-9586-6FDB6BE7C4B4}" dt="2024-05-28T15:09:41.263" v="138" actId="2696"/>
        <pc:sldMkLst>
          <pc:docMk/>
          <pc:sldMk cId="390472288" sldId="264"/>
        </pc:sldMkLst>
      </pc:sldChg>
      <pc:sldChg chg="setBg">
        <pc:chgData name="Niloofar Hosseini" userId="eb3e3110-2622-43cd-88f0-a4c46bd91734" providerId="ADAL" clId="{8736498C-E556-B64A-9586-6FDB6BE7C4B4}" dt="2024-05-28T15:07:07.070" v="6"/>
        <pc:sldMkLst>
          <pc:docMk/>
          <pc:sldMk cId="908490524" sldId="265"/>
        </pc:sldMkLst>
      </pc:sldChg>
      <pc:sldChg chg="setBg">
        <pc:chgData name="Niloofar Hosseini" userId="eb3e3110-2622-43cd-88f0-a4c46bd91734" providerId="ADAL" clId="{8736498C-E556-B64A-9586-6FDB6BE7C4B4}" dt="2024-05-28T15:07:02.900" v="4"/>
        <pc:sldMkLst>
          <pc:docMk/>
          <pc:sldMk cId="3897084089" sldId="266"/>
        </pc:sldMkLst>
      </pc:sldChg>
      <pc:sldChg chg="modSp add mod">
        <pc:chgData name="Niloofar Hosseini" userId="eb3e3110-2622-43cd-88f0-a4c46bd91734" providerId="ADAL" clId="{8736498C-E556-B64A-9586-6FDB6BE7C4B4}" dt="2024-05-28T15:10:17.247" v="223" actId="20577"/>
        <pc:sldMkLst>
          <pc:docMk/>
          <pc:sldMk cId="3010039619" sldId="267"/>
        </pc:sldMkLst>
        <pc:spChg chg="mod">
          <ac:chgData name="Niloofar Hosseini" userId="eb3e3110-2622-43cd-88f0-a4c46bd91734" providerId="ADAL" clId="{8736498C-E556-B64A-9586-6FDB6BE7C4B4}" dt="2024-05-28T15:10:17.247" v="223" actId="20577"/>
          <ac:spMkLst>
            <pc:docMk/>
            <pc:sldMk cId="3010039619" sldId="267"/>
            <ac:spMk id="4" creationId="{00000000-0000-0000-0000-000000000000}"/>
          </ac:spMkLst>
        </pc:spChg>
      </pc:sldChg>
      <pc:sldChg chg="add replId">
        <pc:chgData name="Niloofar Hosseini" userId="eb3e3110-2622-43cd-88f0-a4c46bd91734" providerId="ADAL" clId="{8736498C-E556-B64A-9586-6FDB6BE7C4B4}" dt="2024-05-28T15:09:45.409" v="139" actId="2890"/>
        <pc:sldMkLst>
          <pc:docMk/>
          <pc:sldMk cId="2745415571" sldId="268"/>
        </pc:sldMkLst>
      </pc:sldChg>
      <pc:sldChg chg="modSp add mod">
        <pc:chgData name="Niloofar Hosseini" userId="eb3e3110-2622-43cd-88f0-a4c46bd91734" providerId="ADAL" clId="{8736498C-E556-B64A-9586-6FDB6BE7C4B4}" dt="2024-05-28T15:10:53.140" v="296" actId="20577"/>
        <pc:sldMkLst>
          <pc:docMk/>
          <pc:sldMk cId="417408784" sldId="269"/>
        </pc:sldMkLst>
        <pc:spChg chg="mod">
          <ac:chgData name="Niloofar Hosseini" userId="eb3e3110-2622-43cd-88f0-a4c46bd91734" providerId="ADAL" clId="{8736498C-E556-B64A-9586-6FDB6BE7C4B4}" dt="2024-05-28T15:10:53.140" v="296" actId="20577"/>
          <ac:spMkLst>
            <pc:docMk/>
            <pc:sldMk cId="417408784" sldId="269"/>
            <ac:spMk id="4" creationId="{00000000-0000-0000-0000-000000000000}"/>
          </ac:spMkLst>
        </pc:spChg>
      </pc:sldChg>
      <pc:sldChg chg="add replId">
        <pc:chgData name="Niloofar Hosseini" userId="eb3e3110-2622-43cd-88f0-a4c46bd91734" providerId="ADAL" clId="{8736498C-E556-B64A-9586-6FDB6BE7C4B4}" dt="2024-05-28T15:10:24.764" v="224" actId="2890"/>
        <pc:sldMkLst>
          <pc:docMk/>
          <pc:sldMk cId="1338711096" sldId="270"/>
        </pc:sldMkLst>
      </pc:sldChg>
      <pc:sldMasterChg chg="setBg modSldLayout">
        <pc:chgData name="Niloofar Hosseini" userId="eb3e3110-2622-43cd-88f0-a4c46bd91734" providerId="ADAL" clId="{8736498C-E556-B64A-9586-6FDB6BE7C4B4}" dt="2024-05-28T15:06:58.521" v="2"/>
        <pc:sldMasterMkLst>
          <pc:docMk/>
          <pc:sldMasterMk cId="1142851702" sldId="2147483648"/>
        </pc:sldMasterMkLst>
        <pc:sldLayoutChg chg="setBg">
          <pc:chgData name="Niloofar Hosseini" userId="eb3e3110-2622-43cd-88f0-a4c46bd91734" providerId="ADAL" clId="{8736498C-E556-B64A-9586-6FDB6BE7C4B4}" dt="2024-05-28T15:06:58.521" v="2"/>
          <pc:sldLayoutMkLst>
            <pc:docMk/>
            <pc:sldMasterMk cId="1142851702" sldId="2147483648"/>
            <pc:sldLayoutMk cId="697801592" sldId="2147483649"/>
          </pc:sldLayoutMkLst>
        </pc:sldLayoutChg>
        <pc:sldLayoutChg chg="setBg">
          <pc:chgData name="Niloofar Hosseini" userId="eb3e3110-2622-43cd-88f0-a4c46bd91734" providerId="ADAL" clId="{8736498C-E556-B64A-9586-6FDB6BE7C4B4}" dt="2024-05-28T15:06:58.521" v="2"/>
          <pc:sldLayoutMkLst>
            <pc:docMk/>
            <pc:sldMasterMk cId="1142851702" sldId="2147483648"/>
            <pc:sldLayoutMk cId="4024135459" sldId="2147483650"/>
          </pc:sldLayoutMkLst>
        </pc:sldLayoutChg>
        <pc:sldLayoutChg chg="setBg">
          <pc:chgData name="Niloofar Hosseini" userId="eb3e3110-2622-43cd-88f0-a4c46bd91734" providerId="ADAL" clId="{8736498C-E556-B64A-9586-6FDB6BE7C4B4}" dt="2024-05-28T15:06:58.521" v="2"/>
          <pc:sldLayoutMkLst>
            <pc:docMk/>
            <pc:sldMasterMk cId="1142851702" sldId="2147483648"/>
            <pc:sldLayoutMk cId="2887308399" sldId="2147483651"/>
          </pc:sldLayoutMkLst>
        </pc:sldLayoutChg>
        <pc:sldLayoutChg chg="setBg">
          <pc:chgData name="Niloofar Hosseini" userId="eb3e3110-2622-43cd-88f0-a4c46bd91734" providerId="ADAL" clId="{8736498C-E556-B64A-9586-6FDB6BE7C4B4}" dt="2024-05-28T15:06:58.521" v="2"/>
          <pc:sldLayoutMkLst>
            <pc:docMk/>
            <pc:sldMasterMk cId="1142851702" sldId="2147483648"/>
            <pc:sldLayoutMk cId="3168753290" sldId="2147483652"/>
          </pc:sldLayoutMkLst>
        </pc:sldLayoutChg>
        <pc:sldLayoutChg chg="setBg">
          <pc:chgData name="Niloofar Hosseini" userId="eb3e3110-2622-43cd-88f0-a4c46bd91734" providerId="ADAL" clId="{8736498C-E556-B64A-9586-6FDB6BE7C4B4}" dt="2024-05-28T15:06:58.521" v="2"/>
          <pc:sldLayoutMkLst>
            <pc:docMk/>
            <pc:sldMasterMk cId="1142851702" sldId="2147483648"/>
            <pc:sldLayoutMk cId="682340689" sldId="2147483653"/>
          </pc:sldLayoutMkLst>
        </pc:sldLayoutChg>
        <pc:sldLayoutChg chg="setBg">
          <pc:chgData name="Niloofar Hosseini" userId="eb3e3110-2622-43cd-88f0-a4c46bd91734" providerId="ADAL" clId="{8736498C-E556-B64A-9586-6FDB6BE7C4B4}" dt="2024-05-28T15:06:58.521" v="2"/>
          <pc:sldLayoutMkLst>
            <pc:docMk/>
            <pc:sldMasterMk cId="1142851702" sldId="2147483648"/>
            <pc:sldLayoutMk cId="2574740706" sldId="2147483654"/>
          </pc:sldLayoutMkLst>
        </pc:sldLayoutChg>
        <pc:sldLayoutChg chg="setBg">
          <pc:chgData name="Niloofar Hosseini" userId="eb3e3110-2622-43cd-88f0-a4c46bd91734" providerId="ADAL" clId="{8736498C-E556-B64A-9586-6FDB6BE7C4B4}" dt="2024-05-28T15:06:58.521" v="2"/>
          <pc:sldLayoutMkLst>
            <pc:docMk/>
            <pc:sldMasterMk cId="1142851702" sldId="2147483648"/>
            <pc:sldLayoutMk cId="2622688306" sldId="2147483655"/>
          </pc:sldLayoutMkLst>
        </pc:sldLayoutChg>
        <pc:sldLayoutChg chg="setBg">
          <pc:chgData name="Niloofar Hosseini" userId="eb3e3110-2622-43cd-88f0-a4c46bd91734" providerId="ADAL" clId="{8736498C-E556-B64A-9586-6FDB6BE7C4B4}" dt="2024-05-28T15:06:58.521" v="2"/>
          <pc:sldLayoutMkLst>
            <pc:docMk/>
            <pc:sldMasterMk cId="1142851702" sldId="2147483648"/>
            <pc:sldLayoutMk cId="3040022696" sldId="2147483656"/>
          </pc:sldLayoutMkLst>
        </pc:sldLayoutChg>
        <pc:sldLayoutChg chg="setBg">
          <pc:chgData name="Niloofar Hosseini" userId="eb3e3110-2622-43cd-88f0-a4c46bd91734" providerId="ADAL" clId="{8736498C-E556-B64A-9586-6FDB6BE7C4B4}" dt="2024-05-28T15:06:58.521" v="2"/>
          <pc:sldLayoutMkLst>
            <pc:docMk/>
            <pc:sldMasterMk cId="1142851702" sldId="2147483648"/>
            <pc:sldLayoutMk cId="2374638734" sldId="2147483657"/>
          </pc:sldLayoutMkLst>
        </pc:sldLayoutChg>
        <pc:sldLayoutChg chg="setBg">
          <pc:chgData name="Niloofar Hosseini" userId="eb3e3110-2622-43cd-88f0-a4c46bd91734" providerId="ADAL" clId="{8736498C-E556-B64A-9586-6FDB6BE7C4B4}" dt="2024-05-28T15:06:58.521" v="2"/>
          <pc:sldLayoutMkLst>
            <pc:docMk/>
            <pc:sldMasterMk cId="1142851702" sldId="2147483648"/>
            <pc:sldLayoutMk cId="192600458" sldId="2147483658"/>
          </pc:sldLayoutMkLst>
        </pc:sldLayoutChg>
        <pc:sldLayoutChg chg="setBg">
          <pc:chgData name="Niloofar Hosseini" userId="eb3e3110-2622-43cd-88f0-a4c46bd91734" providerId="ADAL" clId="{8736498C-E556-B64A-9586-6FDB6BE7C4B4}" dt="2024-05-28T15:06:58.521" v="2"/>
          <pc:sldLayoutMkLst>
            <pc:docMk/>
            <pc:sldMasterMk cId="1142851702" sldId="2147483648"/>
            <pc:sldLayoutMk cId="3542999125" sldId="2147483659"/>
          </pc:sldLayoutMkLst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A0266D-C08D-4AA4-B8DA-A48E2E6437FA}" type="datetimeFigureOut">
              <a:rPr lang="de-DE" smtClean="0"/>
              <a:t>05.05.2025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59F35D-83EC-447F-AE25-D8DE56FED0DE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332436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A0266D-C08D-4AA4-B8DA-A48E2E6437FA}" type="datetimeFigureOut">
              <a:rPr lang="de-DE" smtClean="0"/>
              <a:t>05.05.2025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59F35D-83EC-447F-AE25-D8DE56FED0DE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026246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A0266D-C08D-4AA4-B8DA-A48E2E6437FA}" type="datetimeFigureOut">
              <a:rPr lang="de-DE" smtClean="0"/>
              <a:t>05.05.2025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59F35D-83EC-447F-AE25-D8DE56FED0DE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419250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A0266D-C08D-4AA4-B8DA-A48E2E6437FA}" type="datetimeFigureOut">
              <a:rPr lang="de-DE" smtClean="0"/>
              <a:t>05.05.2025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59F35D-83EC-447F-AE25-D8DE56FED0DE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175530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A0266D-C08D-4AA4-B8DA-A48E2E6437FA}" type="datetimeFigureOut">
              <a:rPr lang="de-DE" smtClean="0"/>
              <a:t>05.05.2025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59F35D-83EC-447F-AE25-D8DE56FED0DE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505369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A0266D-C08D-4AA4-B8DA-A48E2E6437FA}" type="datetimeFigureOut">
              <a:rPr lang="de-DE" smtClean="0"/>
              <a:t>05.05.2025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59F35D-83EC-447F-AE25-D8DE56FED0DE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107226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A0266D-C08D-4AA4-B8DA-A48E2E6437FA}" type="datetimeFigureOut">
              <a:rPr lang="de-DE" smtClean="0"/>
              <a:t>05.05.2025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59F35D-83EC-447F-AE25-D8DE56FED0DE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383232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A0266D-C08D-4AA4-B8DA-A48E2E6437FA}" type="datetimeFigureOut">
              <a:rPr lang="de-DE" smtClean="0"/>
              <a:t>05.05.2025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59F35D-83EC-447F-AE25-D8DE56FED0DE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433417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A0266D-C08D-4AA4-B8DA-A48E2E6437FA}" type="datetimeFigureOut">
              <a:rPr lang="de-DE" smtClean="0"/>
              <a:t>05.05.2025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59F35D-83EC-447F-AE25-D8DE56FED0DE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969022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A0266D-C08D-4AA4-B8DA-A48E2E6437FA}" type="datetimeFigureOut">
              <a:rPr lang="de-DE" smtClean="0"/>
              <a:t>05.05.2025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59F35D-83EC-447F-AE25-D8DE56FED0DE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400836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A0266D-C08D-4AA4-B8DA-A48E2E6437FA}" type="datetimeFigureOut">
              <a:rPr lang="de-DE" smtClean="0"/>
              <a:t>05.05.2025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59F35D-83EC-447F-AE25-D8DE56FED0DE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104661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A0266D-C08D-4AA4-B8DA-A48E2E6437FA}" type="datetimeFigureOut">
              <a:rPr lang="de-DE" smtClean="0"/>
              <a:t>05.05.2025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59F35D-83EC-447F-AE25-D8DE56FED0DE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5147573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970840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" y="0"/>
            <a:ext cx="12192000" cy="7249742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در حضور خداوند ، روح او در ماست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شادان و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مسروریم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 ما ، روح او در ماست</a:t>
            </a: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ما را از روح پر کرده ، روح او در ماست 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از دل او را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ستاییم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 ، روح او در ماست</a:t>
            </a:r>
          </a:p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2735306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" y="0"/>
            <a:ext cx="12192000" cy="7471725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20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ها هـلـلـویـاه</a:t>
            </a:r>
          </a:p>
          <a:p>
            <a:pPr algn="ctr" rtl="1">
              <a:lnSpc>
                <a:spcPct val="20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روح او در ماست </a:t>
            </a:r>
          </a:p>
          <a:p>
            <a:pPr algn="ctr" rtl="1">
              <a:lnSpc>
                <a:spcPct val="150000"/>
              </a:lnSpc>
            </a:pPr>
            <a:r>
              <a:rPr lang="fa-IR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(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x</a:t>
            </a:r>
            <a:r>
              <a:rPr lang="fa-IR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۲)</a:t>
            </a:r>
          </a:p>
          <a:p>
            <a:pPr algn="ctr" rtl="1">
              <a:lnSpc>
                <a:spcPct val="150000"/>
              </a:lnSpc>
            </a:pPr>
            <a:endParaRPr lang="fa-IR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6338749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" y="0"/>
            <a:ext cx="12192000" cy="7249742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خداوند شبان ماست ، روح او در ماست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او راه و راستی ماست ، روح او در ماست</a:t>
            </a: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ما را نیز حفظ می کند ، روح او در ماست 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هرجا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 ما را می برد ، روح او در ماست</a:t>
            </a:r>
          </a:p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0100396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" y="0"/>
            <a:ext cx="12192000" cy="7471725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20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ها هـلـلـویـاه</a:t>
            </a:r>
          </a:p>
          <a:p>
            <a:pPr algn="ctr" rtl="1">
              <a:lnSpc>
                <a:spcPct val="20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روح او در ماست </a:t>
            </a:r>
          </a:p>
          <a:p>
            <a:pPr algn="ctr" rtl="1">
              <a:lnSpc>
                <a:spcPct val="150000"/>
              </a:lnSpc>
            </a:pPr>
            <a:r>
              <a:rPr lang="fa-IR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(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x</a:t>
            </a:r>
            <a:r>
              <a:rPr lang="fa-IR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۲)</a:t>
            </a:r>
          </a:p>
          <a:p>
            <a:pPr algn="ctr" rtl="1">
              <a:lnSpc>
                <a:spcPct val="150000"/>
              </a:lnSpc>
            </a:pPr>
            <a:endParaRPr lang="fa-IR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7454155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" y="0"/>
            <a:ext cx="12192000" cy="7249742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او شایسته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ی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 حمد است ، روح او در ماست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تسبیحات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 او را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سزاست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 ، روح او در ماست</a:t>
            </a: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با قوت خداوند ، روح او در ماست 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نامش را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برافرازیم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 ، روح او در ماست</a:t>
            </a:r>
          </a:p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4174087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" y="0"/>
            <a:ext cx="12192000" cy="7471725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20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ها هـلـلـویـاه</a:t>
            </a:r>
          </a:p>
          <a:p>
            <a:pPr algn="ctr" rtl="1">
              <a:lnSpc>
                <a:spcPct val="20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روح او در ماست </a:t>
            </a:r>
          </a:p>
          <a:p>
            <a:pPr algn="ctr" rtl="1">
              <a:lnSpc>
                <a:spcPct val="150000"/>
              </a:lnSpc>
            </a:pPr>
            <a:r>
              <a:rPr lang="fa-IR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(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x</a:t>
            </a:r>
            <a:r>
              <a:rPr lang="fa-IR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۲)</a:t>
            </a:r>
          </a:p>
          <a:p>
            <a:pPr algn="ctr" rtl="1">
              <a:lnSpc>
                <a:spcPct val="150000"/>
              </a:lnSpc>
            </a:pPr>
            <a:endParaRPr lang="fa-IR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3387110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084905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</TotalTime>
  <Words>142</Words>
  <Application>Microsoft Office PowerPoint</Application>
  <PresentationFormat>Widescreen</PresentationFormat>
  <Paragraphs>30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Niloofar</dc:creator>
  <cp:lastModifiedBy>Yalda Mirshekar</cp:lastModifiedBy>
  <cp:revision>2</cp:revision>
  <dcterms:created xsi:type="dcterms:W3CDTF">2019-12-05T20:08:44Z</dcterms:created>
  <dcterms:modified xsi:type="dcterms:W3CDTF">2025-05-05T13:26:51Z</dcterms:modified>
</cp:coreProperties>
</file>