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8" r:id="rId2"/>
    <p:sldId id="256" r:id="rId3"/>
    <p:sldId id="271" r:id="rId4"/>
    <p:sldId id="279" r:id="rId5"/>
    <p:sldId id="280" r:id="rId6"/>
    <p:sldId id="276" r:id="rId7"/>
    <p:sldId id="281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8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0" y="-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0841D50-BAE5-D946-ADAC-ED2172B5A0BC}"/>
    <pc:docChg chg="undo custSel addSld delSld modSld sldOrd modMainMaster">
      <pc:chgData name="Niloofar Hosseini" userId="eb3e3110-2622-43cd-88f0-a4c46bd91734" providerId="ADAL" clId="{30841D50-BAE5-D946-ADAC-ED2172B5A0BC}" dt="2024-05-28T15:05:42.966" v="197" actId="20578"/>
      <pc:docMkLst>
        <pc:docMk/>
      </pc:docMkLst>
      <pc:sldChg chg="modSp mod setBg">
        <pc:chgData name="Niloofar Hosseini" userId="eb3e3110-2622-43cd-88f0-a4c46bd91734" providerId="ADAL" clId="{30841D50-BAE5-D946-ADAC-ED2172B5A0BC}" dt="2024-05-28T15:02:07.613" v="39" actId="20577"/>
        <pc:sldMkLst>
          <pc:docMk/>
          <pc:sldMk cId="323707920" sldId="256"/>
        </pc:sldMkLst>
        <pc:spChg chg="mod">
          <ac:chgData name="Niloofar Hosseini" userId="eb3e3110-2622-43cd-88f0-a4c46bd91734" providerId="ADAL" clId="{30841D50-BAE5-D946-ADAC-ED2172B5A0BC}" dt="2024-05-28T15:02:07.613" v="39" actId="20577"/>
          <ac:spMkLst>
            <pc:docMk/>
            <pc:sldMk cId="323707920" sldId="256"/>
            <ac:spMk id="2" creationId="{62D79716-C0AB-8148-AFBB-3092BDE7DDF4}"/>
          </ac:spMkLst>
        </pc:spChg>
      </pc:sldChg>
      <pc:sldChg chg="setBg">
        <pc:chgData name="Niloofar Hosseini" userId="eb3e3110-2622-43cd-88f0-a4c46bd91734" providerId="ADAL" clId="{30841D50-BAE5-D946-ADAC-ED2172B5A0BC}" dt="2024-05-28T14:59:56.411" v="8"/>
        <pc:sldMkLst>
          <pc:docMk/>
          <pc:sldMk cId="3476761240" sldId="260"/>
        </pc:sldMkLst>
      </pc:sldChg>
      <pc:sldChg chg="modSp mod">
        <pc:chgData name="Niloofar Hosseini" userId="eb3e3110-2622-43cd-88f0-a4c46bd91734" providerId="ADAL" clId="{30841D50-BAE5-D946-ADAC-ED2172B5A0BC}" dt="2024-05-28T15:04:03.413" v="123" actId="403"/>
        <pc:sldMkLst>
          <pc:docMk/>
          <pc:sldMk cId="3667602229" sldId="271"/>
        </pc:sldMkLst>
        <pc:spChg chg="mod">
          <ac:chgData name="Niloofar Hosseini" userId="eb3e3110-2622-43cd-88f0-a4c46bd91734" providerId="ADAL" clId="{30841D50-BAE5-D946-ADAC-ED2172B5A0BC}" dt="2024-05-28T15:04:03.413" v="123" actId="403"/>
          <ac:spMkLst>
            <pc:docMk/>
            <pc:sldMk cId="3667602229" sldId="271"/>
            <ac:spMk id="2" creationId="{62D79716-C0AB-8148-AFBB-3092BDE7DDF4}"/>
          </ac:spMkLst>
        </pc:spChg>
      </pc:sldChg>
      <pc:sldChg chg="del">
        <pc:chgData name="Niloofar Hosseini" userId="eb3e3110-2622-43cd-88f0-a4c46bd91734" providerId="ADAL" clId="{30841D50-BAE5-D946-ADAC-ED2172B5A0BC}" dt="2024-05-28T15:04:08.634" v="125" actId="2696"/>
        <pc:sldMkLst>
          <pc:docMk/>
          <pc:sldMk cId="3288124138" sldId="272"/>
        </pc:sldMkLst>
      </pc:sldChg>
      <pc:sldChg chg="del">
        <pc:chgData name="Niloofar Hosseini" userId="eb3e3110-2622-43cd-88f0-a4c46bd91734" providerId="ADAL" clId="{30841D50-BAE5-D946-ADAC-ED2172B5A0BC}" dt="2024-05-28T15:04:38.199" v="181" actId="2696"/>
        <pc:sldMkLst>
          <pc:docMk/>
          <pc:sldMk cId="1749835444" sldId="273"/>
        </pc:sldMkLst>
      </pc:sldChg>
      <pc:sldChg chg="del">
        <pc:chgData name="Niloofar Hosseini" userId="eb3e3110-2622-43cd-88f0-a4c46bd91734" providerId="ADAL" clId="{30841D50-BAE5-D946-ADAC-ED2172B5A0BC}" dt="2024-05-28T15:04:39.033" v="182" actId="2696"/>
        <pc:sldMkLst>
          <pc:docMk/>
          <pc:sldMk cId="3127170511" sldId="274"/>
        </pc:sldMkLst>
      </pc:sldChg>
      <pc:sldChg chg="del">
        <pc:chgData name="Niloofar Hosseini" userId="eb3e3110-2622-43cd-88f0-a4c46bd91734" providerId="ADAL" clId="{30841D50-BAE5-D946-ADAC-ED2172B5A0BC}" dt="2024-05-28T15:04:39.595" v="183" actId="2696"/>
        <pc:sldMkLst>
          <pc:docMk/>
          <pc:sldMk cId="3164016151" sldId="275"/>
        </pc:sldMkLst>
      </pc:sldChg>
      <pc:sldChg chg="modSp mod">
        <pc:chgData name="Niloofar Hosseini" userId="eb3e3110-2622-43cd-88f0-a4c46bd91734" providerId="ADAL" clId="{30841D50-BAE5-D946-ADAC-ED2172B5A0BC}" dt="2024-05-28T15:05:15.025" v="194" actId="20577"/>
        <pc:sldMkLst>
          <pc:docMk/>
          <pc:sldMk cId="1846374027" sldId="276"/>
        </pc:sldMkLst>
        <pc:spChg chg="mod">
          <ac:chgData name="Niloofar Hosseini" userId="eb3e3110-2622-43cd-88f0-a4c46bd91734" providerId="ADAL" clId="{30841D50-BAE5-D946-ADAC-ED2172B5A0BC}" dt="2024-05-28T15:05:15.025" v="194" actId="20577"/>
          <ac:spMkLst>
            <pc:docMk/>
            <pc:sldMk cId="1846374027" sldId="276"/>
            <ac:spMk id="2" creationId="{62D79716-C0AB-8148-AFBB-3092BDE7DDF4}"/>
          </ac:spMkLst>
        </pc:spChg>
      </pc:sldChg>
      <pc:sldChg chg="del">
        <pc:chgData name="Niloofar Hosseini" userId="eb3e3110-2622-43cd-88f0-a4c46bd91734" providerId="ADAL" clId="{30841D50-BAE5-D946-ADAC-ED2172B5A0BC}" dt="2024-05-28T15:05:17.708" v="195" actId="2696"/>
        <pc:sldMkLst>
          <pc:docMk/>
          <pc:sldMk cId="1819263227" sldId="277"/>
        </pc:sldMkLst>
      </pc:sldChg>
      <pc:sldChg chg="setBg">
        <pc:chgData name="Niloofar Hosseini" userId="eb3e3110-2622-43cd-88f0-a4c46bd91734" providerId="ADAL" clId="{30841D50-BAE5-D946-ADAC-ED2172B5A0BC}" dt="2024-05-28T14:59:53.003" v="6"/>
        <pc:sldMkLst>
          <pc:docMk/>
          <pc:sldMk cId="1422206356" sldId="278"/>
        </pc:sldMkLst>
      </pc:sldChg>
      <pc:sldChg chg="modSp add del mod">
        <pc:chgData name="Niloofar Hosseini" userId="eb3e3110-2622-43cd-88f0-a4c46bd91734" providerId="ADAL" clId="{30841D50-BAE5-D946-ADAC-ED2172B5A0BC}" dt="2024-05-28T15:04:07.972" v="124" actId="2696"/>
        <pc:sldMkLst>
          <pc:docMk/>
          <pc:sldMk cId="1142672116" sldId="279"/>
        </pc:sldMkLst>
        <pc:spChg chg="mod">
          <ac:chgData name="Niloofar Hosseini" userId="eb3e3110-2622-43cd-88f0-a4c46bd91734" providerId="ADAL" clId="{30841D50-BAE5-D946-ADAC-ED2172B5A0BC}" dt="2024-05-28T15:02:38.842" v="45" actId="20577"/>
          <ac:spMkLst>
            <pc:docMk/>
            <pc:sldMk cId="1142672116" sldId="279"/>
            <ac:spMk id="2" creationId="{62D79716-C0AB-8148-AFBB-3092BDE7DDF4}"/>
          </ac:spMkLst>
        </pc:spChg>
      </pc:sldChg>
      <pc:sldChg chg="modSp add mod ord">
        <pc:chgData name="Niloofar Hosseini" userId="eb3e3110-2622-43cd-88f0-a4c46bd91734" providerId="ADAL" clId="{30841D50-BAE5-D946-ADAC-ED2172B5A0BC}" dt="2024-05-28T15:04:30.872" v="180" actId="20577"/>
        <pc:sldMkLst>
          <pc:docMk/>
          <pc:sldMk cId="3692155772" sldId="279"/>
        </pc:sldMkLst>
        <pc:spChg chg="mod">
          <ac:chgData name="Niloofar Hosseini" userId="eb3e3110-2622-43cd-88f0-a4c46bd91734" providerId="ADAL" clId="{30841D50-BAE5-D946-ADAC-ED2172B5A0BC}" dt="2024-05-28T15:04:30.872" v="180" actId="20577"/>
          <ac:spMkLst>
            <pc:docMk/>
            <pc:sldMk cId="3692155772" sldId="279"/>
            <ac:spMk id="2" creationId="{62D79716-C0AB-8148-AFBB-3092BDE7DDF4}"/>
          </ac:spMkLst>
        </pc:spChg>
      </pc:sldChg>
      <pc:sldChg chg="add ord">
        <pc:chgData name="Niloofar Hosseini" userId="eb3e3110-2622-43cd-88f0-a4c46bd91734" providerId="ADAL" clId="{30841D50-BAE5-D946-ADAC-ED2172B5A0BC}" dt="2024-05-28T15:04:43.395" v="185" actId="20578"/>
        <pc:sldMkLst>
          <pc:docMk/>
          <pc:sldMk cId="61539985" sldId="280"/>
        </pc:sldMkLst>
      </pc:sldChg>
      <pc:sldChg chg="add ord">
        <pc:chgData name="Niloofar Hosseini" userId="eb3e3110-2622-43cd-88f0-a4c46bd91734" providerId="ADAL" clId="{30841D50-BAE5-D946-ADAC-ED2172B5A0BC}" dt="2024-05-28T15:05:42.966" v="197" actId="20578"/>
        <pc:sldMkLst>
          <pc:docMk/>
          <pc:sldMk cId="3012144583" sldId="281"/>
        </pc:sldMkLst>
      </pc:sldChg>
      <pc:sldMasterChg chg="setBg modSldLayout">
        <pc:chgData name="Niloofar Hosseini" userId="eb3e3110-2622-43cd-88f0-a4c46bd91734" providerId="ADAL" clId="{30841D50-BAE5-D946-ADAC-ED2172B5A0BC}" dt="2024-05-28T14:59:46.916" v="4"/>
        <pc:sldMasterMkLst>
          <pc:docMk/>
          <pc:sldMasterMk cId="3876530208" sldId="2147483648"/>
        </pc:sldMasterMkLst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3497570299" sldId="2147483649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1658113364" sldId="2147483650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2333938956" sldId="2147483651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3650170434" sldId="2147483652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2511479020" sldId="2147483653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592370144" sldId="2147483654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2962997821" sldId="2147483655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3816826220" sldId="2147483656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3784931969" sldId="2147483657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3617129721" sldId="2147483658"/>
          </pc:sldLayoutMkLst>
        </pc:sldLayoutChg>
        <pc:sldLayoutChg chg="setBg">
          <pc:chgData name="Niloofar Hosseini" userId="eb3e3110-2622-43cd-88f0-a4c46bd91734" providerId="ADAL" clId="{30841D50-BAE5-D946-ADAC-ED2172B5A0BC}" dt="2024-05-28T14:59:46.916" v="4"/>
          <pc:sldLayoutMkLst>
            <pc:docMk/>
            <pc:sldMasterMk cId="3876530208" sldId="2147483648"/>
            <pc:sldLayoutMk cId="264353666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1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14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84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78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66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39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01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11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90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65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1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26279-41FE-4593-B2FC-DC52F7D87D7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903F7-B773-4354-8680-4EE43DB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960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2206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D79716-C0AB-8148-AFBB-3092BDE7DDF4}"/>
              </a:ext>
            </a:extLst>
          </p:cNvPr>
          <p:cNvSpPr/>
          <p:nvPr/>
        </p:nvSpPr>
        <p:spPr>
          <a:xfrm>
            <a:off x="1" y="0"/>
            <a:ext cx="12192000" cy="73363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روغن  شفا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، بریز  از  سما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جسم و جانم را شفا ده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نام  عیسی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707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D79716-C0AB-8148-AFBB-3092BDE7DDF4}"/>
              </a:ext>
            </a:extLst>
          </p:cNvPr>
          <p:cNvSpPr/>
          <p:nvPr/>
        </p:nvSpPr>
        <p:spPr>
          <a:xfrm>
            <a:off x="1" y="0"/>
            <a:ext cx="12192000" cy="60074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عصا و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چوبدستی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توست قوت قلب و جانم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سپر ایمان به دست و شفا را می خواهم</a:t>
            </a: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عصا و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چوبدستی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توست قوت قلب و جانم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سپر ایمان به دست و شفا را می خواهم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شفا را می خواهم ، شفا را می خواهم 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602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D79716-C0AB-8148-AFBB-3092BDE7DDF4}"/>
              </a:ext>
            </a:extLst>
          </p:cNvPr>
          <p:cNvSpPr/>
          <p:nvPr/>
        </p:nvSpPr>
        <p:spPr>
          <a:xfrm>
            <a:off x="1" y="0"/>
            <a:ext cx="12192000" cy="70593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نام عیسی ، بریز روح شفا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آزاد کن روحم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اسارتها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92155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D79716-C0AB-8148-AFBB-3092BDE7DDF4}"/>
              </a:ext>
            </a:extLst>
          </p:cNvPr>
          <p:cNvSpPr/>
          <p:nvPr/>
        </p:nvSpPr>
        <p:spPr>
          <a:xfrm>
            <a:off x="1" y="0"/>
            <a:ext cx="12192000" cy="67987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عصا 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چوبدستی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توست قوت قلب و جانم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سپر ایمان به دست و شفا را می خواهم</a:t>
            </a: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عصا 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چوبدستی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توست قوت قلب و جانم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سپر ایمان به دست و شفا را می خواهم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شفا را می خواهم ، شفا را می خواهم 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39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D79716-C0AB-8148-AFBB-3092BDE7DDF4}"/>
              </a:ext>
            </a:extLst>
          </p:cNvPr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 بریز بریز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روغن شفا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شفا ده آزاد کن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پاره کن بندها را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374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D79716-C0AB-8148-AFBB-3092BDE7DDF4}"/>
              </a:ext>
            </a:extLst>
          </p:cNvPr>
          <p:cNvSpPr/>
          <p:nvPr/>
        </p:nvSpPr>
        <p:spPr>
          <a:xfrm>
            <a:off x="1" y="0"/>
            <a:ext cx="12192000" cy="73363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روغن  شفا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، بریز  از  سما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جسم و جانم را شفا ده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نام  عیسی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2144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761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154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8</cp:revision>
  <dcterms:created xsi:type="dcterms:W3CDTF">2018-08-23T11:13:53Z</dcterms:created>
  <dcterms:modified xsi:type="dcterms:W3CDTF">2025-05-05T13:25:42Z</dcterms:modified>
</cp:coreProperties>
</file>