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7469A7C-422D-D648-9135-A8B601859C7B}"/>
    <pc:docChg chg="undo custSel modSld modMainMaster">
      <pc:chgData name="Niloofar Hosseini" userId="eb3e3110-2622-43cd-88f0-a4c46bd91734" providerId="ADAL" clId="{B7469A7C-422D-D648-9135-A8B601859C7B}" dt="2024-05-22T13:14:45.541" v="210" actId="20577"/>
      <pc:docMkLst>
        <pc:docMk/>
      </pc:docMkLst>
      <pc:sldChg chg="addSp delSp modSp mod setBg">
        <pc:chgData name="Niloofar Hosseini" userId="eb3e3110-2622-43cd-88f0-a4c46bd91734" providerId="ADAL" clId="{B7469A7C-422D-D648-9135-A8B601859C7B}" dt="2024-05-22T13:12:48.756" v="160"/>
        <pc:sldMkLst>
          <pc:docMk/>
          <pc:sldMk cId="1570178932" sldId="256"/>
        </pc:sldMkLst>
        <pc:spChg chg="add del mod">
          <ac:chgData name="Niloofar Hosseini" userId="eb3e3110-2622-43cd-88f0-a4c46bd91734" providerId="ADAL" clId="{B7469A7C-422D-D648-9135-A8B601859C7B}" dt="2024-05-22T13:11:19.347" v="57"/>
          <ac:spMkLst>
            <pc:docMk/>
            <pc:sldMk cId="1570178932" sldId="256"/>
            <ac:spMk id="2" creationId="{ECC9D52F-A3D6-5507-0224-998A491D3146}"/>
          </ac:spMkLst>
        </pc:spChg>
        <pc:spChg chg="add del mod">
          <ac:chgData name="Niloofar Hosseini" userId="eb3e3110-2622-43cd-88f0-a4c46bd91734" providerId="ADAL" clId="{B7469A7C-422D-D648-9135-A8B601859C7B}" dt="2024-05-22T13:12:48.756" v="160"/>
          <ac:spMkLst>
            <pc:docMk/>
            <pc:sldMk cId="1570178932" sldId="256"/>
            <ac:spMk id="3" creationId="{A8166D35-70CD-73D2-1459-FFA62BA5F432}"/>
          </ac:spMkLst>
        </pc:spChg>
        <pc:spChg chg="mod">
          <ac:chgData name="Niloofar Hosseini" userId="eb3e3110-2622-43cd-88f0-a4c46bd91734" providerId="ADAL" clId="{B7469A7C-422D-D648-9135-A8B601859C7B}" dt="2024-05-22T13:12:47.688" v="158" actId="404"/>
          <ac:spMkLst>
            <pc:docMk/>
            <pc:sldMk cId="1570178932" sldId="256"/>
            <ac:spMk id="4" creationId="{00000000-0000-0000-0000-000000000000}"/>
          </ac:spMkLst>
        </pc:spChg>
      </pc:sldChg>
      <pc:sldChg chg="modSp mod setBg">
        <pc:chgData name="Niloofar Hosseini" userId="eb3e3110-2622-43cd-88f0-a4c46bd91734" providerId="ADAL" clId="{B7469A7C-422D-D648-9135-A8B601859C7B}" dt="2024-05-22T13:13:37.972" v="175" actId="403"/>
        <pc:sldMkLst>
          <pc:docMk/>
          <pc:sldMk cId="2727709342" sldId="257"/>
        </pc:sldMkLst>
        <pc:spChg chg="mod">
          <ac:chgData name="Niloofar Hosseini" userId="eb3e3110-2622-43cd-88f0-a4c46bd91734" providerId="ADAL" clId="{B7469A7C-422D-D648-9135-A8B601859C7B}" dt="2024-05-22T13:13:37.972" v="175" actId="403"/>
          <ac:spMkLst>
            <pc:docMk/>
            <pc:sldMk cId="2727709342" sldId="257"/>
            <ac:spMk id="4" creationId="{00000000-0000-0000-0000-000000000000}"/>
          </ac:spMkLst>
        </pc:spChg>
      </pc:sldChg>
      <pc:sldChg chg="modSp mod setBg">
        <pc:chgData name="Niloofar Hosseini" userId="eb3e3110-2622-43cd-88f0-a4c46bd91734" providerId="ADAL" clId="{B7469A7C-422D-D648-9135-A8B601859C7B}" dt="2024-05-22T13:14:45.541" v="210" actId="20577"/>
        <pc:sldMkLst>
          <pc:docMk/>
          <pc:sldMk cId="2435019740" sldId="258"/>
        </pc:sldMkLst>
        <pc:spChg chg="mod">
          <ac:chgData name="Niloofar Hosseini" userId="eb3e3110-2622-43cd-88f0-a4c46bd91734" providerId="ADAL" clId="{B7469A7C-422D-D648-9135-A8B601859C7B}" dt="2024-05-22T13:14:45.541" v="210" actId="20577"/>
          <ac:spMkLst>
            <pc:docMk/>
            <pc:sldMk cId="2435019740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B7469A7C-422D-D648-9135-A8B601859C7B}" dt="2024-05-22T13:11:32.382" v="64"/>
        <pc:sldMkLst>
          <pc:docMk/>
          <pc:sldMk cId="3000019616" sldId="259"/>
        </pc:sldMkLst>
      </pc:sldChg>
      <pc:sldChg chg="setBg">
        <pc:chgData name="Niloofar Hosseini" userId="eb3e3110-2622-43cd-88f0-a4c46bd91734" providerId="ADAL" clId="{B7469A7C-422D-D648-9135-A8B601859C7B}" dt="2024-05-22T13:11:28.865" v="62"/>
        <pc:sldMkLst>
          <pc:docMk/>
          <pc:sldMk cId="893098823" sldId="260"/>
        </pc:sldMkLst>
      </pc:sldChg>
      <pc:sldMasterChg chg="setBg modSldLayout">
        <pc:chgData name="Niloofar Hosseini" userId="eb3e3110-2622-43cd-88f0-a4c46bd91734" providerId="ADAL" clId="{B7469A7C-422D-D648-9135-A8B601859C7B}" dt="2024-05-22T13:11:23.147" v="60"/>
        <pc:sldMasterMkLst>
          <pc:docMk/>
          <pc:sldMasterMk cId="2491051471" sldId="2147483648"/>
        </pc:sldMasterMkLst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503521703" sldId="2147483649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4022562146" sldId="2147483650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912341792" sldId="2147483651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788037418" sldId="2147483652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354925265" sldId="2147483653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696127197" sldId="2147483654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972090885" sldId="2147483655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848986694" sldId="2147483656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3754711174" sldId="2147483657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3201342710" sldId="2147483658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71947458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95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0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41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59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1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43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7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65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8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782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55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A7877-84F9-4F95-A3B5-134B6793D0B9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48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09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13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 نما قلبم را از محبت و قوت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لبریز کن وجودم 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حضورت 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 nama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Labriz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17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4A31B-0DD2-CD70-F200-ED7815A02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948D06-5EB0-A7EA-24C7-AB18BDEF92EB}"/>
              </a:ext>
            </a:extLst>
          </p:cNvPr>
          <p:cNvSpPr/>
          <p:nvPr/>
        </p:nvSpPr>
        <p:spPr>
          <a:xfrm>
            <a:off x="0" y="7113"/>
            <a:ext cx="12192000" cy="56250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می‌پرستمت با تمام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می‌ستایمت با روح و روان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Misetayamat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6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27B6B-F5AB-09E7-9FEA-A81FDD0BD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C7B9CF-A54B-1BC8-EF2C-3924AD5D52FD}"/>
              </a:ext>
            </a:extLst>
          </p:cNvPr>
          <p:cNvSpPr/>
          <p:nvPr/>
        </p:nvSpPr>
        <p:spPr>
          <a:xfrm>
            <a:off x="0" y="7113"/>
            <a:ext cx="12192000" cy="56250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می‌پرستمت چون می‌دانم که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خداوندی  تو خداوندی تو خداوندی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00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01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71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2019-10-23T15:20:54Z</dcterms:created>
  <dcterms:modified xsi:type="dcterms:W3CDTF">2026-03-18T12:17:17Z</dcterms:modified>
</cp:coreProperties>
</file>