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B7469A7C-422D-D648-9135-A8B601859C7B}"/>
    <pc:docChg chg="undo custSel modSld modMainMaster">
      <pc:chgData name="Niloofar Hosseini" userId="eb3e3110-2622-43cd-88f0-a4c46bd91734" providerId="ADAL" clId="{B7469A7C-422D-D648-9135-A8B601859C7B}" dt="2024-05-22T13:14:45.541" v="210" actId="20577"/>
      <pc:docMkLst>
        <pc:docMk/>
      </pc:docMkLst>
      <pc:sldChg chg="addSp delSp modSp mod setBg">
        <pc:chgData name="Niloofar Hosseini" userId="eb3e3110-2622-43cd-88f0-a4c46bd91734" providerId="ADAL" clId="{B7469A7C-422D-D648-9135-A8B601859C7B}" dt="2024-05-22T13:12:48.756" v="160"/>
        <pc:sldMkLst>
          <pc:docMk/>
          <pc:sldMk cId="1570178932" sldId="256"/>
        </pc:sldMkLst>
        <pc:spChg chg="add del mod">
          <ac:chgData name="Niloofar Hosseini" userId="eb3e3110-2622-43cd-88f0-a4c46bd91734" providerId="ADAL" clId="{B7469A7C-422D-D648-9135-A8B601859C7B}" dt="2024-05-22T13:11:19.347" v="57"/>
          <ac:spMkLst>
            <pc:docMk/>
            <pc:sldMk cId="1570178932" sldId="256"/>
            <ac:spMk id="2" creationId="{ECC9D52F-A3D6-5507-0224-998A491D3146}"/>
          </ac:spMkLst>
        </pc:spChg>
        <pc:spChg chg="add del mod">
          <ac:chgData name="Niloofar Hosseini" userId="eb3e3110-2622-43cd-88f0-a4c46bd91734" providerId="ADAL" clId="{B7469A7C-422D-D648-9135-A8B601859C7B}" dt="2024-05-22T13:12:48.756" v="160"/>
          <ac:spMkLst>
            <pc:docMk/>
            <pc:sldMk cId="1570178932" sldId="256"/>
            <ac:spMk id="3" creationId="{A8166D35-70CD-73D2-1459-FFA62BA5F432}"/>
          </ac:spMkLst>
        </pc:spChg>
        <pc:spChg chg="mod">
          <ac:chgData name="Niloofar Hosseini" userId="eb3e3110-2622-43cd-88f0-a4c46bd91734" providerId="ADAL" clId="{B7469A7C-422D-D648-9135-A8B601859C7B}" dt="2024-05-22T13:12:47.688" v="158" actId="404"/>
          <ac:spMkLst>
            <pc:docMk/>
            <pc:sldMk cId="1570178932" sldId="256"/>
            <ac:spMk id="4" creationId="{00000000-0000-0000-0000-000000000000}"/>
          </ac:spMkLst>
        </pc:spChg>
      </pc:sldChg>
      <pc:sldChg chg="modSp mod setBg">
        <pc:chgData name="Niloofar Hosseini" userId="eb3e3110-2622-43cd-88f0-a4c46bd91734" providerId="ADAL" clId="{B7469A7C-422D-D648-9135-A8B601859C7B}" dt="2024-05-22T13:13:37.972" v="175" actId="403"/>
        <pc:sldMkLst>
          <pc:docMk/>
          <pc:sldMk cId="2727709342" sldId="257"/>
        </pc:sldMkLst>
        <pc:spChg chg="mod">
          <ac:chgData name="Niloofar Hosseini" userId="eb3e3110-2622-43cd-88f0-a4c46bd91734" providerId="ADAL" clId="{B7469A7C-422D-D648-9135-A8B601859C7B}" dt="2024-05-22T13:13:37.972" v="175" actId="403"/>
          <ac:spMkLst>
            <pc:docMk/>
            <pc:sldMk cId="2727709342" sldId="257"/>
            <ac:spMk id="4" creationId="{00000000-0000-0000-0000-000000000000}"/>
          </ac:spMkLst>
        </pc:spChg>
      </pc:sldChg>
      <pc:sldChg chg="modSp mod setBg">
        <pc:chgData name="Niloofar Hosseini" userId="eb3e3110-2622-43cd-88f0-a4c46bd91734" providerId="ADAL" clId="{B7469A7C-422D-D648-9135-A8B601859C7B}" dt="2024-05-22T13:14:45.541" v="210" actId="20577"/>
        <pc:sldMkLst>
          <pc:docMk/>
          <pc:sldMk cId="2435019740" sldId="258"/>
        </pc:sldMkLst>
        <pc:spChg chg="mod">
          <ac:chgData name="Niloofar Hosseini" userId="eb3e3110-2622-43cd-88f0-a4c46bd91734" providerId="ADAL" clId="{B7469A7C-422D-D648-9135-A8B601859C7B}" dt="2024-05-22T13:14:45.541" v="210" actId="20577"/>
          <ac:spMkLst>
            <pc:docMk/>
            <pc:sldMk cId="2435019740" sldId="258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B7469A7C-422D-D648-9135-A8B601859C7B}" dt="2024-05-22T13:11:32.382" v="64"/>
        <pc:sldMkLst>
          <pc:docMk/>
          <pc:sldMk cId="3000019616" sldId="259"/>
        </pc:sldMkLst>
      </pc:sldChg>
      <pc:sldChg chg="setBg">
        <pc:chgData name="Niloofar Hosseini" userId="eb3e3110-2622-43cd-88f0-a4c46bd91734" providerId="ADAL" clId="{B7469A7C-422D-D648-9135-A8B601859C7B}" dt="2024-05-22T13:11:28.865" v="62"/>
        <pc:sldMkLst>
          <pc:docMk/>
          <pc:sldMk cId="893098823" sldId="260"/>
        </pc:sldMkLst>
      </pc:sldChg>
      <pc:sldMasterChg chg="setBg modSldLayout">
        <pc:chgData name="Niloofar Hosseini" userId="eb3e3110-2622-43cd-88f0-a4c46bd91734" providerId="ADAL" clId="{B7469A7C-422D-D648-9135-A8B601859C7B}" dt="2024-05-22T13:11:23.147" v="60"/>
        <pc:sldMasterMkLst>
          <pc:docMk/>
          <pc:sldMasterMk cId="2491051471" sldId="2147483648"/>
        </pc:sldMasterMkLst>
        <pc:sldLayoutChg chg="setBg">
          <pc:chgData name="Niloofar Hosseini" userId="eb3e3110-2622-43cd-88f0-a4c46bd91734" providerId="ADAL" clId="{B7469A7C-422D-D648-9135-A8B601859C7B}" dt="2024-05-22T13:11:23.147" v="60"/>
          <pc:sldLayoutMkLst>
            <pc:docMk/>
            <pc:sldMasterMk cId="2491051471" sldId="2147483648"/>
            <pc:sldLayoutMk cId="1503521703" sldId="2147483649"/>
          </pc:sldLayoutMkLst>
        </pc:sldLayoutChg>
        <pc:sldLayoutChg chg="setBg">
          <pc:chgData name="Niloofar Hosseini" userId="eb3e3110-2622-43cd-88f0-a4c46bd91734" providerId="ADAL" clId="{B7469A7C-422D-D648-9135-A8B601859C7B}" dt="2024-05-22T13:11:23.147" v="60"/>
          <pc:sldLayoutMkLst>
            <pc:docMk/>
            <pc:sldMasterMk cId="2491051471" sldId="2147483648"/>
            <pc:sldLayoutMk cId="4022562146" sldId="2147483650"/>
          </pc:sldLayoutMkLst>
        </pc:sldLayoutChg>
        <pc:sldLayoutChg chg="setBg">
          <pc:chgData name="Niloofar Hosseini" userId="eb3e3110-2622-43cd-88f0-a4c46bd91734" providerId="ADAL" clId="{B7469A7C-422D-D648-9135-A8B601859C7B}" dt="2024-05-22T13:11:23.147" v="60"/>
          <pc:sldLayoutMkLst>
            <pc:docMk/>
            <pc:sldMasterMk cId="2491051471" sldId="2147483648"/>
            <pc:sldLayoutMk cId="2912341792" sldId="2147483651"/>
          </pc:sldLayoutMkLst>
        </pc:sldLayoutChg>
        <pc:sldLayoutChg chg="setBg">
          <pc:chgData name="Niloofar Hosseini" userId="eb3e3110-2622-43cd-88f0-a4c46bd91734" providerId="ADAL" clId="{B7469A7C-422D-D648-9135-A8B601859C7B}" dt="2024-05-22T13:11:23.147" v="60"/>
          <pc:sldLayoutMkLst>
            <pc:docMk/>
            <pc:sldMasterMk cId="2491051471" sldId="2147483648"/>
            <pc:sldLayoutMk cId="1788037418" sldId="2147483652"/>
          </pc:sldLayoutMkLst>
        </pc:sldLayoutChg>
        <pc:sldLayoutChg chg="setBg">
          <pc:chgData name="Niloofar Hosseini" userId="eb3e3110-2622-43cd-88f0-a4c46bd91734" providerId="ADAL" clId="{B7469A7C-422D-D648-9135-A8B601859C7B}" dt="2024-05-22T13:11:23.147" v="60"/>
          <pc:sldLayoutMkLst>
            <pc:docMk/>
            <pc:sldMasterMk cId="2491051471" sldId="2147483648"/>
            <pc:sldLayoutMk cId="2354925265" sldId="2147483653"/>
          </pc:sldLayoutMkLst>
        </pc:sldLayoutChg>
        <pc:sldLayoutChg chg="setBg">
          <pc:chgData name="Niloofar Hosseini" userId="eb3e3110-2622-43cd-88f0-a4c46bd91734" providerId="ADAL" clId="{B7469A7C-422D-D648-9135-A8B601859C7B}" dt="2024-05-22T13:11:23.147" v="60"/>
          <pc:sldLayoutMkLst>
            <pc:docMk/>
            <pc:sldMasterMk cId="2491051471" sldId="2147483648"/>
            <pc:sldLayoutMk cId="2696127197" sldId="2147483654"/>
          </pc:sldLayoutMkLst>
        </pc:sldLayoutChg>
        <pc:sldLayoutChg chg="setBg">
          <pc:chgData name="Niloofar Hosseini" userId="eb3e3110-2622-43cd-88f0-a4c46bd91734" providerId="ADAL" clId="{B7469A7C-422D-D648-9135-A8B601859C7B}" dt="2024-05-22T13:11:23.147" v="60"/>
          <pc:sldLayoutMkLst>
            <pc:docMk/>
            <pc:sldMasterMk cId="2491051471" sldId="2147483648"/>
            <pc:sldLayoutMk cId="1972090885" sldId="2147483655"/>
          </pc:sldLayoutMkLst>
        </pc:sldLayoutChg>
        <pc:sldLayoutChg chg="setBg">
          <pc:chgData name="Niloofar Hosseini" userId="eb3e3110-2622-43cd-88f0-a4c46bd91734" providerId="ADAL" clId="{B7469A7C-422D-D648-9135-A8B601859C7B}" dt="2024-05-22T13:11:23.147" v="60"/>
          <pc:sldLayoutMkLst>
            <pc:docMk/>
            <pc:sldMasterMk cId="2491051471" sldId="2147483648"/>
            <pc:sldLayoutMk cId="1848986694" sldId="2147483656"/>
          </pc:sldLayoutMkLst>
        </pc:sldLayoutChg>
        <pc:sldLayoutChg chg="setBg">
          <pc:chgData name="Niloofar Hosseini" userId="eb3e3110-2622-43cd-88f0-a4c46bd91734" providerId="ADAL" clId="{B7469A7C-422D-D648-9135-A8B601859C7B}" dt="2024-05-22T13:11:23.147" v="60"/>
          <pc:sldLayoutMkLst>
            <pc:docMk/>
            <pc:sldMasterMk cId="2491051471" sldId="2147483648"/>
            <pc:sldLayoutMk cId="3754711174" sldId="2147483657"/>
          </pc:sldLayoutMkLst>
        </pc:sldLayoutChg>
        <pc:sldLayoutChg chg="setBg">
          <pc:chgData name="Niloofar Hosseini" userId="eb3e3110-2622-43cd-88f0-a4c46bd91734" providerId="ADAL" clId="{B7469A7C-422D-D648-9135-A8B601859C7B}" dt="2024-05-22T13:11:23.147" v="60"/>
          <pc:sldLayoutMkLst>
            <pc:docMk/>
            <pc:sldMasterMk cId="2491051471" sldId="2147483648"/>
            <pc:sldLayoutMk cId="3201342710" sldId="2147483658"/>
          </pc:sldLayoutMkLst>
        </pc:sldLayoutChg>
        <pc:sldLayoutChg chg="setBg">
          <pc:chgData name="Niloofar Hosseini" userId="eb3e3110-2622-43cd-88f0-a4c46bd91734" providerId="ADAL" clId="{B7469A7C-422D-D648-9135-A8B601859C7B}" dt="2024-05-22T13:11:23.147" v="60"/>
          <pc:sldLayoutMkLst>
            <pc:docMk/>
            <pc:sldMasterMk cId="2491051471" sldId="2147483648"/>
            <pc:sldLayoutMk cId="1719474585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A7877-84F9-4F95-A3B5-134B6793D0B9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FDC7-5F62-45B1-B22C-3A9F6846284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395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A7877-84F9-4F95-A3B5-134B6793D0B9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FDC7-5F62-45B1-B22C-3A9F6846284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1005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A7877-84F9-4F95-A3B5-134B6793D0B9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FDC7-5F62-45B1-B22C-3A9F6846284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041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A7877-84F9-4F95-A3B5-134B6793D0B9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FDC7-5F62-45B1-B22C-3A9F6846284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7592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A7877-84F9-4F95-A3B5-134B6793D0B9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FDC7-5F62-45B1-B22C-3A9F6846284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511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A7877-84F9-4F95-A3B5-134B6793D0B9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FDC7-5F62-45B1-B22C-3A9F6846284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7430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A7877-84F9-4F95-A3B5-134B6793D0B9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FDC7-5F62-45B1-B22C-3A9F6846284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573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A7877-84F9-4F95-A3B5-134B6793D0B9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FDC7-5F62-45B1-B22C-3A9F6846284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9658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A7877-84F9-4F95-A3B5-134B6793D0B9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FDC7-5F62-45B1-B22C-3A9F6846284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98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A7877-84F9-4F95-A3B5-134B6793D0B9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FDC7-5F62-45B1-B22C-3A9F6846284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7829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A7877-84F9-4F95-A3B5-134B6793D0B9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FDC7-5F62-45B1-B22C-3A9F6846284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5557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A7877-84F9-4F95-A3B5-134B6793D0B9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7FDC7-5F62-45B1-B22C-3A9F6846284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4839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3098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113"/>
            <a:ext cx="12192000" cy="695562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 نما قلبم را از محبت و قوت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لبریز کن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وجودم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از حضورت خداوند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70178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770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پرستمت با تمام جان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ستایمت با روح و روان</a:t>
            </a: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27709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4613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پرستمت چون می دانم که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خداوندی  تو خداوندی تو خداوندی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خداوندی</a:t>
            </a: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35019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0019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40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2019-10-23T15:20:54Z</dcterms:created>
  <dcterms:modified xsi:type="dcterms:W3CDTF">2025-05-05T13:21:06Z</dcterms:modified>
</cp:coreProperties>
</file>