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4" r:id="rId6"/>
    <p:sldId id="265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341FDF4-2D78-A84D-9264-EF6CFB5B6DD7}"/>
    <pc:docChg chg="undo custSel addSld delSld modSld sldOrd modMainMaster">
      <pc:chgData name="Niloofar Hosseini" userId="eb3e3110-2622-43cd-88f0-a4c46bd91734" providerId="ADAL" clId="{3341FDF4-2D78-A84D-9264-EF6CFB5B6DD7}" dt="2024-05-28T14:58:22.199" v="412" actId="20578"/>
      <pc:docMkLst>
        <pc:docMk/>
      </pc:docMkLst>
      <pc:sldChg chg="addSp delSp modSp add del mod setBg">
        <pc:chgData name="Niloofar Hosseini" userId="eb3e3110-2622-43cd-88f0-a4c46bd91734" providerId="ADAL" clId="{3341FDF4-2D78-A84D-9264-EF6CFB5B6DD7}" dt="2024-05-28T14:55:24.468" v="59" actId="403"/>
        <pc:sldMkLst>
          <pc:docMk/>
          <pc:sldMk cId="3173160349" sldId="256"/>
        </pc:sldMkLst>
        <pc:spChg chg="add del mod">
          <ac:chgData name="Niloofar Hosseini" userId="eb3e3110-2622-43cd-88f0-a4c46bd91734" providerId="ADAL" clId="{3341FDF4-2D78-A84D-9264-EF6CFB5B6DD7}" dt="2024-05-28T14:53:23.888" v="10" actId="21"/>
          <ac:spMkLst>
            <pc:docMk/>
            <pc:sldMk cId="3173160349" sldId="256"/>
            <ac:spMk id="2" creationId="{0DF6CDAA-5F1C-975F-1079-0F47C6BDEAFF}"/>
          </ac:spMkLst>
        </pc:spChg>
        <pc:spChg chg="add del mod">
          <ac:chgData name="Niloofar Hosseini" userId="eb3e3110-2622-43cd-88f0-a4c46bd91734" providerId="ADAL" clId="{3341FDF4-2D78-A84D-9264-EF6CFB5B6DD7}" dt="2024-05-28T14:54:05.170" v="25"/>
          <ac:spMkLst>
            <pc:docMk/>
            <pc:sldMk cId="3173160349" sldId="256"/>
            <ac:spMk id="3" creationId="{978A4BBE-F11B-1414-43B4-98E17E5DF488}"/>
          </ac:spMkLst>
        </pc:spChg>
        <pc:spChg chg="mod">
          <ac:chgData name="Niloofar Hosseini" userId="eb3e3110-2622-43cd-88f0-a4c46bd91734" providerId="ADAL" clId="{3341FDF4-2D78-A84D-9264-EF6CFB5B6DD7}" dt="2024-05-28T14:55:24.468" v="59" actId="403"/>
          <ac:spMkLst>
            <pc:docMk/>
            <pc:sldMk cId="317316034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341FDF4-2D78-A84D-9264-EF6CFB5B6DD7}" dt="2024-05-28T14:55:30.304" v="61" actId="2696"/>
        <pc:sldMkLst>
          <pc:docMk/>
          <pc:sldMk cId="3348353023" sldId="257"/>
        </pc:sldMkLst>
      </pc:sldChg>
      <pc:sldChg chg="del">
        <pc:chgData name="Niloofar Hosseini" userId="eb3e3110-2622-43cd-88f0-a4c46bd91734" providerId="ADAL" clId="{3341FDF4-2D78-A84D-9264-EF6CFB5B6DD7}" dt="2024-05-28T14:55:30.116" v="60" actId="2696"/>
        <pc:sldMkLst>
          <pc:docMk/>
          <pc:sldMk cId="263366819" sldId="258"/>
        </pc:sldMkLst>
      </pc:sldChg>
      <pc:sldChg chg="del">
        <pc:chgData name="Niloofar Hosseini" userId="eb3e3110-2622-43cd-88f0-a4c46bd91734" providerId="ADAL" clId="{3341FDF4-2D78-A84D-9264-EF6CFB5B6DD7}" dt="2024-05-28T14:55:30.713" v="62" actId="2696"/>
        <pc:sldMkLst>
          <pc:docMk/>
          <pc:sldMk cId="2339136606" sldId="259"/>
        </pc:sldMkLst>
      </pc:sldChg>
      <pc:sldChg chg="setBg">
        <pc:chgData name="Niloofar Hosseini" userId="eb3e3110-2622-43cd-88f0-a4c46bd91734" providerId="ADAL" clId="{3341FDF4-2D78-A84D-9264-EF6CFB5B6DD7}" dt="2024-05-28T14:53:11.206" v="6"/>
        <pc:sldMkLst>
          <pc:docMk/>
          <pc:sldMk cId="2951818808" sldId="260"/>
        </pc:sldMkLst>
      </pc:sldChg>
      <pc:sldChg chg="setBg">
        <pc:chgData name="Niloofar Hosseini" userId="eb3e3110-2622-43cd-88f0-a4c46bd91734" providerId="ADAL" clId="{3341FDF4-2D78-A84D-9264-EF6CFB5B6DD7}" dt="2024-05-28T14:53:07.172" v="4"/>
        <pc:sldMkLst>
          <pc:docMk/>
          <pc:sldMk cId="1163505717" sldId="261"/>
        </pc:sldMkLst>
      </pc:sldChg>
      <pc:sldChg chg="modSp add mod">
        <pc:chgData name="Niloofar Hosseini" userId="eb3e3110-2622-43cd-88f0-a4c46bd91734" providerId="ADAL" clId="{3341FDF4-2D78-A84D-9264-EF6CFB5B6DD7}" dt="2024-05-28T14:56:23.838" v="146" actId="255"/>
        <pc:sldMkLst>
          <pc:docMk/>
          <pc:sldMk cId="313251633" sldId="262"/>
        </pc:sldMkLst>
        <pc:spChg chg="mod">
          <ac:chgData name="Niloofar Hosseini" userId="eb3e3110-2622-43cd-88f0-a4c46bd91734" providerId="ADAL" clId="{3341FDF4-2D78-A84D-9264-EF6CFB5B6DD7}" dt="2024-05-28T14:56:23.838" v="146" actId="255"/>
          <ac:spMkLst>
            <pc:docMk/>
            <pc:sldMk cId="313251633" sldId="262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341FDF4-2D78-A84D-9264-EF6CFB5B6DD7}" dt="2024-05-28T14:57:30.180" v="295" actId="404"/>
        <pc:sldMkLst>
          <pc:docMk/>
          <pc:sldMk cId="1050326473" sldId="263"/>
        </pc:sldMkLst>
        <pc:spChg chg="mod">
          <ac:chgData name="Niloofar Hosseini" userId="eb3e3110-2622-43cd-88f0-a4c46bd91734" providerId="ADAL" clId="{3341FDF4-2D78-A84D-9264-EF6CFB5B6DD7}" dt="2024-05-28T14:57:30.180" v="295" actId="404"/>
          <ac:spMkLst>
            <pc:docMk/>
            <pc:sldMk cId="1050326473" sldId="263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3341FDF4-2D78-A84D-9264-EF6CFB5B6DD7}" dt="2024-05-28T14:58:07.302" v="410" actId="20577"/>
        <pc:sldMkLst>
          <pc:docMk/>
          <pc:sldMk cId="40072672" sldId="264"/>
        </pc:sldMkLst>
        <pc:spChg chg="mod">
          <ac:chgData name="Niloofar Hosseini" userId="eb3e3110-2622-43cd-88f0-a4c46bd91734" providerId="ADAL" clId="{3341FDF4-2D78-A84D-9264-EF6CFB5B6DD7}" dt="2024-05-28T14:58:07.302" v="410" actId="20577"/>
          <ac:spMkLst>
            <pc:docMk/>
            <pc:sldMk cId="40072672" sldId="264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3341FDF4-2D78-A84D-9264-EF6CFB5B6DD7}" dt="2024-05-28T14:58:22.199" v="412" actId="20578"/>
        <pc:sldMkLst>
          <pc:docMk/>
          <pc:sldMk cId="1204282333" sldId="265"/>
        </pc:sldMkLst>
      </pc:sldChg>
      <pc:sldMasterChg chg="setBg modSldLayout">
        <pc:chgData name="Niloofar Hosseini" userId="eb3e3110-2622-43cd-88f0-a4c46bd91734" providerId="ADAL" clId="{3341FDF4-2D78-A84D-9264-EF6CFB5B6DD7}" dt="2024-05-28T14:52:59.863" v="2"/>
        <pc:sldMasterMkLst>
          <pc:docMk/>
          <pc:sldMasterMk cId="1516348957" sldId="2147483648"/>
        </pc:sldMasterMkLst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4286717040" sldId="2147483649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3554071412" sldId="2147483650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2633413790" sldId="2147483651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912293645" sldId="2147483652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1325806649" sldId="2147483653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1564557279" sldId="2147483654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600762324" sldId="2147483655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2390575426" sldId="2147483656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3712405422" sldId="2147483657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3800964712" sldId="2147483658"/>
          </pc:sldLayoutMkLst>
        </pc:sldLayoutChg>
        <pc:sldLayoutChg chg="setBg">
          <pc:chgData name="Niloofar Hosseini" userId="eb3e3110-2622-43cd-88f0-a4c46bd91734" providerId="ADAL" clId="{3341FDF4-2D78-A84D-9264-EF6CFB5B6DD7}" dt="2024-05-28T14:52:59.863" v="2"/>
          <pc:sldLayoutMkLst>
            <pc:docMk/>
            <pc:sldMasterMk cId="1516348957" sldId="2147483648"/>
            <pc:sldLayoutMk cId="144670699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89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0683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31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00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21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2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46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98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5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36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45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B99E5-F4B1-437D-A1AD-DD0DD23E1D10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EC410-AFF1-4DD9-989B-232A3F4E059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002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50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پسر خدا تو شایسته 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زمین و آسمان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316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769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عجیب و بی همتا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ظاهر نمود فیض خود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تنها تو را ای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325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قوت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خداوند تا ابد با قلبم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جانم تو را پرستم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032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 تو زانو زنم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 و روحم را تقدیم می نمایم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 تو زانو زنم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سرودی 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72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قوت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خداوند تا ابد با قلبم تو را پرستم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جانم تو را پرستم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428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818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118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2019-12-05T17:25:05Z</dcterms:created>
  <dcterms:modified xsi:type="dcterms:W3CDTF">2025-05-05T13:19:52Z</dcterms:modified>
</cp:coreProperties>
</file>