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64" r:id="rId2"/>
    <p:sldId id="256" r:id="rId3"/>
    <p:sldId id="270" r:id="rId4"/>
    <p:sldId id="271" r:id="rId5"/>
    <p:sldId id="272" r:id="rId6"/>
    <p:sldId id="274" r:id="rId7"/>
    <p:sldId id="275" r:id="rId8"/>
    <p:sldId id="276" r:id="rId9"/>
    <p:sldId id="263" r:id="rId10"/>
  </p:sldIdLst>
  <p:sldSz cx="12192000" cy="6858000"/>
  <p:notesSz cx="6858000" cy="9144000"/>
  <p:embeddedFontLst>
    <p:embeddedFont>
      <p:font typeface="Century Gothic" panose="020B0502020202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8"/>
  </p:normalViewPr>
  <p:slideViewPr>
    <p:cSldViewPr snapToGrid="0">
      <p:cViewPr>
        <p:scale>
          <a:sx n="75" d="100"/>
          <a:sy n="75" d="100"/>
        </p:scale>
        <p:origin x="94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Rose" userId="eb3e3110-2622-43cd-88f0-a4c46bd91734" providerId="ADAL" clId="{65FC01C7-BE3E-5632-A5FC-CA6BD6B24AAB}"/>
    <pc:docChg chg="modSld">
      <pc:chgData name="Niloofar Rose" userId="eb3e3110-2622-43cd-88f0-a4c46bd91734" providerId="ADAL" clId="{65FC01C7-BE3E-5632-A5FC-CA6BD6B24AAB}" dt="2025-08-26T16:21:49.667" v="3" actId="20577"/>
      <pc:docMkLst>
        <pc:docMk/>
      </pc:docMkLst>
      <pc:sldChg chg="modSp mod">
        <pc:chgData name="Niloofar Rose" userId="eb3e3110-2622-43cd-88f0-a4c46bd91734" providerId="ADAL" clId="{65FC01C7-BE3E-5632-A5FC-CA6BD6B24AAB}" dt="2025-08-26T16:21:49.667" v="3" actId="20577"/>
        <pc:sldMkLst>
          <pc:docMk/>
          <pc:sldMk cId="2381270118" sldId="265"/>
        </pc:sldMkLst>
        <pc:spChg chg="mod">
          <ac:chgData name="Niloofar Rose" userId="eb3e3110-2622-43cd-88f0-a4c46bd91734" providerId="ADAL" clId="{65FC01C7-BE3E-5632-A5FC-CA6BD6B24AAB}" dt="2025-08-26T16:21:49.667" v="3" actId="20577"/>
          <ac:spMkLst>
            <pc:docMk/>
            <pc:sldMk cId="2381270118" sldId="265"/>
            <ac:spMk id="1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234926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009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0737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72E047EE-220F-C873-9B9E-D9CB5806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327C2E16-EE73-431D-2C18-9528284975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AE46338D-A0C5-B386-5DCC-14C477CEAF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846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FC16996-697D-E9F0-8F04-232F120A8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59DA6A2-151C-71BD-EB80-1E7E42CAF1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473E3F9-36BA-5750-2309-954B160A79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6168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956310D1-BED8-C801-C2FC-8551BA9A1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3485F22-D3CF-947D-6679-3F69F49BCB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BC56AE6D-B6F0-8382-EE4F-74EF03E280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9380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C2A6139B-AF02-EF63-7949-9E1151B78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2BCE445-9C3F-A42C-4ABF-85C2100029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BF5B28F-D4CF-3092-AE16-47E3B4AE34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607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497AAC0B-3DA3-91D0-2133-4A038D413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A9F6DB5-AEAB-313D-D933-FB159C83B4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7BED57B9-8C8E-6C53-5232-5DE3E018C7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5561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230C2797-5D1A-FFFA-E9A3-5AF4C8029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C4A8A5E-32FC-6356-A50B-C13496D483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69FAB57-D382-EA5B-9042-E3BD939515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2451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4717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534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7433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4717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13740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5653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092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8772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526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2866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4514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4312382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492449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810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 من به تو محتاجم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رویت را بر من تابان ساز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خالق من تو دانی قلبم را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دلت را بر من نمایان ساز</a:t>
            </a: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be to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mohtajam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ruyat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man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taban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saz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Khaleghe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dani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man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namayan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saz</a:t>
            </a:r>
            <a:endParaRPr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79841BC-087A-06F5-AF93-7E3B01F3F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3E025EB0-0942-22BE-618B-3B968F23D79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افکارم بس پریشان است ندانم راه و چاهم را</a:t>
            </a: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ولی یک چیز را دانم که دارم وعده هایت را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Afkaram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bas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parishan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nadanam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rah o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chaham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Vali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chiz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danam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vadehayat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695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A19D934-7A32-B05E-2A0D-BDA6BBBC8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D6B2C18F-E29C-1195-5FEC-4902D69809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پدرم چون به یاد آرم فرستادی تو عیسی را</a:t>
            </a: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پسرت جانش بهرم داد تا برداری گناهم را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chon be yad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ferestadi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Isa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Pesarat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janash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Bahram dad ta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bardari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5022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5FC4215-E909-7BD6-D81A-3F662A18A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7E0C4113-6707-2824-92C5-77CF81A3142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آشتی دادی مرا با خود در خون پاک آن منجی</a:t>
            </a: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 خلق کردی انسانی نو قلبم را مذبحت کردی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Ashti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dadi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pake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an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monji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khalgh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ensani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mazbahat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endParaRPr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944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23C22FE3-EFE1-2A32-04DB-6E44E0551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4BA4A304-CC90-8DFB-EE89-9AC4A7E131D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روح القدس برافراز پرستشهای من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نزد پدر به تخت پادشاه من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Ruholghodos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barafraz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parasteshhaye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takhte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  <a:endParaRPr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5528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E27C468-EC96-1296-4FC3-946AF866E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C0D726E-74AC-0472-989E-B3B5BC4F372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روح القدس عطا کن سرودی نو به من</a:t>
            </a: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تا لبهایم سرایند سرود قلب من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Ruholghodos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ata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no be man</a:t>
            </a:r>
            <a:endParaRPr lang="en-US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labhayam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sarayand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</a:t>
            </a:r>
            <a:endParaRPr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7829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620DBC1-F88C-394D-27A8-99BB2812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2A8F9203-70B0-3A89-E988-BF58D9DB21F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sz="1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روح القدس آشکار ساز جلال آسمان</a:t>
            </a:r>
          </a:p>
          <a:p>
            <a:pPr lvl="0"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تا که بینم شکوه و قدرتی بیکران</a:t>
            </a: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Ruholghodos</a:t>
            </a:r>
            <a:r>
              <a:rPr lang="en-US" sz="32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ashkar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aseman</a:t>
            </a:r>
            <a:endParaRPr lang="en-US"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binam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shokuho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ghodrati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bikaran</a:t>
            </a:r>
            <a:endParaRPr sz="32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345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48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227</Words>
  <Application>Microsoft Office PowerPoint</Application>
  <PresentationFormat>Widescreen</PresentationFormat>
  <Paragraphs>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2026-03-16T11:32:05Z</dcterms:modified>
</cp:coreProperties>
</file>