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261" r:id="rId2"/>
    <p:sldId id="256" r:id="rId3"/>
    <p:sldId id="258" r:id="rId4"/>
    <p:sldId id="257" r:id="rId5"/>
    <p:sldId id="259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0234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170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68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807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54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849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319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299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37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668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623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526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990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1020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2723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4129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088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344443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94385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76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" y="28876"/>
            <a:ext cx="12192000" cy="682912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endParaRPr lang="en-GB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پدر دوستم داشتى 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آنقدر محبت كردى </a:t>
            </a:r>
            <a:endParaRPr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يگانه پسرت را فدا كردى</a:t>
            </a:r>
            <a:endParaRPr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" y="19251"/>
            <a:ext cx="12192000" cy="683874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endParaRPr lang="en-GB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من گناهكار بودم 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درتاريكى بودم </a:t>
            </a:r>
            <a:endParaRPr lang="fa-IR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مسيح براى من فدا شد</a:t>
            </a:r>
          </a:p>
        </p:txBody>
      </p:sp>
    </p:spTree>
    <p:extLst>
      <p:ext uri="{BB962C8B-B14F-4D97-AF65-F5344CB8AC3E}">
        <p14:creationId xmlns:p14="http://schemas.microsoft.com/office/powerpoint/2010/main" val="281018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GB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نقشه ات تمام شد 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گناهان من پاك شد </a:t>
            </a:r>
            <a:endParaRPr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بر روى صليب همه چيز تمام شد</a:t>
            </a:r>
            <a:endParaRPr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" y="20548"/>
            <a:ext cx="12192000" cy="683745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endParaRPr lang="en-GB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من گناهكار بودم </a:t>
            </a:r>
            <a:endParaRPr lang="en-GB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درتاريكى بودم </a:t>
            </a:r>
            <a:endParaRPr lang="fa-IR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مسيح براى من فدا شد</a:t>
            </a:r>
          </a:p>
        </p:txBody>
      </p:sp>
    </p:spTree>
    <p:extLst>
      <p:ext uri="{BB962C8B-B14F-4D97-AF65-F5344CB8AC3E}">
        <p14:creationId xmlns:p14="http://schemas.microsoft.com/office/powerpoint/2010/main" val="53108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7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46</Words>
  <Application>Microsoft Office PowerPoint</Application>
  <PresentationFormat>Widescreen</PresentationFormat>
  <Paragraphs>16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 Light</vt:lpstr>
      <vt:lpstr>Century Gothic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4</cp:revision>
  <dcterms:modified xsi:type="dcterms:W3CDTF">2025-05-05T13:10:20Z</dcterms:modified>
</cp:coreProperties>
</file>